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5"/>
  </p:notesMasterIdLst>
  <p:sldIdLst>
    <p:sldId id="256" r:id="rId2"/>
    <p:sldId id="259" r:id="rId3"/>
    <p:sldId id="261" r:id="rId4"/>
    <p:sldId id="262" r:id="rId5"/>
    <p:sldId id="260" r:id="rId6"/>
    <p:sldId id="266" r:id="rId7"/>
    <p:sldId id="312" r:id="rId8"/>
    <p:sldId id="267" r:id="rId9"/>
    <p:sldId id="311" r:id="rId10"/>
    <p:sldId id="313" r:id="rId11"/>
    <p:sldId id="271" r:id="rId12"/>
    <p:sldId id="272" r:id="rId13"/>
    <p:sldId id="285" r:id="rId1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JUST Sans" panose="00000500000000000000" pitchFamily="50" charset="0"/>
      <p:regular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AD3"/>
    <a:srgbClr val="EC041C"/>
    <a:srgbClr val="C70414"/>
    <a:srgbClr val="FFFFFF"/>
    <a:srgbClr val="95020C"/>
    <a:srgbClr val="0D2F49"/>
    <a:srgbClr val="1E4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8634A9-25C3-46E7-824D-48D5A1839299}" v="4" dt="2024-05-07T10:42:06.100"/>
  </p1510:revLst>
</p1510:revInfo>
</file>

<file path=ppt/tableStyles.xml><?xml version="1.0" encoding="utf-8"?>
<a:tblStyleLst xmlns:a="http://schemas.openxmlformats.org/drawingml/2006/main" def="{DB874966-4E2D-4BD5-87DF-8ADB703709EC}">
  <a:tblStyle styleId="{DB874966-4E2D-4BD5-87DF-8ADB703709E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4660" autoAdjust="0"/>
  </p:normalViewPr>
  <p:slideViewPr>
    <p:cSldViewPr snapToGrid="0">
      <p:cViewPr varScale="1">
        <p:scale>
          <a:sx n="138" d="100"/>
          <a:sy n="138" d="100"/>
        </p:scale>
        <p:origin x="150" y="30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6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ECAD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B6-41ED-9921-31F4251522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B6-41ED-9921-31F42515222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EC041C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B6-41ED-9921-31F4251522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23963040"/>
        <c:axId val="1323964480"/>
      </c:barChart>
      <c:catAx>
        <c:axId val="1323963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1323964480"/>
        <c:crosses val="autoZero"/>
        <c:auto val="1"/>
        <c:lblAlgn val="ctr"/>
        <c:lblOffset val="100"/>
        <c:noMultiLvlLbl val="0"/>
      </c:catAx>
      <c:valAx>
        <c:axId val="1323964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1323963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8" name="Google Shape;540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09" name="Google Shape;540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4c61e0ddce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4c61e0ddce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3" name="Google Shape;519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94" name="Google Shape;519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5" name="Google Shape;5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06" name="Google Shape;520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T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9538630-39EF-4BFB-9C8C-DC92C1FF54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7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undo negarivo">
    <p:bg>
      <p:bgPr>
        <a:solidFill>
          <a:srgbClr val="950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AFBF797-6D4A-4FD8-90A2-84A7A54926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24255" y="424531"/>
            <a:ext cx="1223893" cy="58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8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F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EE3C39F-BE29-436F-9713-3A008FB211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95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ranco texto 1 colu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2333AC5-B316-4886-ADC8-3B7AA368CA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6000"/>
          </a:blip>
          <a:srcRect l="50000" t="-59746" r="-25326" b="14354"/>
          <a:stretch/>
        </p:blipFill>
        <p:spPr>
          <a:xfrm>
            <a:off x="-1" y="0"/>
            <a:ext cx="2664789" cy="51435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0C66E50-AC11-482E-9B31-3081E93431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523114" y="424531"/>
            <a:ext cx="1226176" cy="58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7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7FA92C3-B6E1-406A-8465-C3BE0CFBA7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874516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34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 Negativo">
    <p:bg>
      <p:bgPr>
        <a:solidFill>
          <a:srgbClr val="950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3839369A-7A60-4A10-8785-06A0B4A177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24255" y="424531"/>
            <a:ext cx="1223893" cy="58477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76B4643-4981-45A1-9D64-CE77E0977C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6000"/>
          </a:blip>
          <a:stretch>
            <a:fillRect/>
          </a:stretch>
        </p:blipFill>
        <p:spPr>
          <a:xfrm>
            <a:off x="-2002719" y="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22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ranc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B2E29C5-81CC-4D67-BE76-38E9D17380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23114" y="424531"/>
            <a:ext cx="1226176" cy="58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0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ra usar imagens ou 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1EB921D-0D31-41B4-A3A0-BA973AD2B6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571595" y="383686"/>
            <a:ext cx="2882905" cy="47356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FC7300E-8971-4CC5-8F25-41D4E1F5F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6000"/>
          </a:blip>
          <a:srcRect l="50000" t="-59746" r="-25326" b="14354"/>
          <a:stretch/>
        </p:blipFill>
        <p:spPr>
          <a:xfrm>
            <a:off x="0" y="1163782"/>
            <a:ext cx="2061848" cy="397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88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xto 2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oogle Shape;33;p7">
            <a:extLst>
              <a:ext uri="{FF2B5EF4-FFF2-40B4-BE49-F238E27FC236}">
                <a16:creationId xmlns:a16="http://schemas.microsoft.com/office/drawing/2014/main" id="{7B066DB1-3AF5-4EA8-8688-214AFC87DE8D}"/>
              </a:ext>
            </a:extLst>
          </p:cNvPr>
          <p:cNvCxnSpPr>
            <a:cxnSpLocks/>
          </p:cNvCxnSpPr>
          <p:nvPr userDrawn="1"/>
        </p:nvCxnSpPr>
        <p:spPr>
          <a:xfrm>
            <a:off x="4569625" y="1665504"/>
            <a:ext cx="4800" cy="2747168"/>
          </a:xfrm>
          <a:prstGeom prst="straightConnector1">
            <a:avLst/>
          </a:prstGeom>
          <a:noFill/>
          <a:ln w="19050" cap="flat" cmpd="sng">
            <a:solidFill>
              <a:srgbClr val="A5B7C6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003AC7D1-710A-447A-8664-C024E3CE91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23114" y="424531"/>
            <a:ext cx="1226176" cy="58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868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xto 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0C99EB0B-4126-4483-AEB7-4AA213AC41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23114" y="424531"/>
            <a:ext cx="1226176" cy="584778"/>
          </a:xfrm>
          <a:prstGeom prst="rect">
            <a:avLst/>
          </a:prstGeom>
        </p:spPr>
      </p:pic>
      <p:cxnSp>
        <p:nvCxnSpPr>
          <p:cNvPr id="13" name="Google Shape;43;p8">
            <a:extLst>
              <a:ext uri="{FF2B5EF4-FFF2-40B4-BE49-F238E27FC236}">
                <a16:creationId xmlns:a16="http://schemas.microsoft.com/office/drawing/2014/main" id="{BFDC2C96-ED06-43B2-95ED-2D43FC6099DA}"/>
              </a:ext>
            </a:extLst>
          </p:cNvPr>
          <p:cNvCxnSpPr>
            <a:cxnSpLocks/>
          </p:cNvCxnSpPr>
          <p:nvPr userDrawn="1"/>
        </p:nvCxnSpPr>
        <p:spPr>
          <a:xfrm>
            <a:off x="3266047" y="2160145"/>
            <a:ext cx="0" cy="2384146"/>
          </a:xfrm>
          <a:prstGeom prst="straightConnector1">
            <a:avLst/>
          </a:prstGeom>
          <a:noFill/>
          <a:ln w="19050" cap="flat" cmpd="sng">
            <a:solidFill>
              <a:srgbClr val="A5B7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" name="Google Shape;43;p8">
            <a:extLst>
              <a:ext uri="{FF2B5EF4-FFF2-40B4-BE49-F238E27FC236}">
                <a16:creationId xmlns:a16="http://schemas.microsoft.com/office/drawing/2014/main" id="{31DB6171-FC57-4FE8-875E-9A3EC33EF792}"/>
              </a:ext>
            </a:extLst>
          </p:cNvPr>
          <p:cNvCxnSpPr>
            <a:cxnSpLocks/>
          </p:cNvCxnSpPr>
          <p:nvPr userDrawn="1"/>
        </p:nvCxnSpPr>
        <p:spPr>
          <a:xfrm>
            <a:off x="5981538" y="2125703"/>
            <a:ext cx="0" cy="2384146"/>
          </a:xfrm>
          <a:prstGeom prst="straightConnector1">
            <a:avLst/>
          </a:prstGeom>
          <a:noFill/>
          <a:ln w="19050" cap="flat" cmpd="sng">
            <a:solidFill>
              <a:srgbClr val="A5B7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871388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logo em roda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EC73EB6-5D12-4E37-8B52-010449FCC8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56558" y="241049"/>
            <a:ext cx="903608" cy="90360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B74C19A-2194-4E8A-8B41-C0BA2335C4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465964" y="4171031"/>
            <a:ext cx="1226176" cy="58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0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0961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96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2"/>
          <p:cNvSpPr txBox="1">
            <a:spLocks noGrp="1"/>
          </p:cNvSpPr>
          <p:nvPr>
            <p:ph type="subTitle" idx="4294967295"/>
          </p:nvPr>
        </p:nvSpPr>
        <p:spPr>
          <a:xfrm>
            <a:off x="1870075" y="2909165"/>
            <a:ext cx="5403850" cy="14303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400" dirty="0">
                <a:solidFill>
                  <a:schemeClr val="accent3">
                    <a:lumMod val="20000"/>
                    <a:lumOff val="80000"/>
                  </a:schemeClr>
                </a:solidFill>
                <a:latin typeface="JUST Sans" panose="00000500000000000000" pitchFamily="50" charset="0"/>
              </a:rPr>
              <a:t>O Observatório permite atualizar a informação sobre o ensino superior privado criando uma fonte robusta e credível para o planeamento do futuro e de confirmação da enorme mais-valia que o ensino superior privado constitui para o país.</a:t>
            </a:r>
            <a:endParaRPr sz="1400" dirty="0">
              <a:solidFill>
                <a:schemeClr val="accent3">
                  <a:lumMod val="20000"/>
                  <a:lumOff val="80000"/>
                </a:schemeClr>
              </a:solidFill>
              <a:latin typeface="JUST Sans" panose="00000500000000000000" pitchFamily="50" charset="0"/>
            </a:endParaRPr>
          </a:p>
        </p:txBody>
      </p:sp>
      <p:sp>
        <p:nvSpPr>
          <p:cNvPr id="160" name="Google Shape;160;p32"/>
          <p:cNvSpPr txBox="1">
            <a:spLocks noGrp="1"/>
          </p:cNvSpPr>
          <p:nvPr>
            <p:ph type="title" idx="4294967295"/>
          </p:nvPr>
        </p:nvSpPr>
        <p:spPr>
          <a:xfrm>
            <a:off x="975519" y="1423988"/>
            <a:ext cx="7192963" cy="1716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pt-PT" sz="4000" b="1" i="0" dirty="0">
                <a:solidFill>
                  <a:srgbClr val="FFFFFF"/>
                </a:solidFill>
                <a:effectLst/>
                <a:latin typeface="JUST Sans" panose="00000500000000000000" pitchFamily="50" charset="0"/>
              </a:rPr>
              <a:t>OBSERVATÓRIO DO ENSINO SUPERIOR PRIVADO</a:t>
            </a:r>
          </a:p>
        </p:txBody>
      </p:sp>
      <p:sp>
        <p:nvSpPr>
          <p:cNvPr id="8" name="Google Shape;162;p32">
            <a:extLst>
              <a:ext uri="{FF2B5EF4-FFF2-40B4-BE49-F238E27FC236}">
                <a16:creationId xmlns:a16="http://schemas.microsoft.com/office/drawing/2014/main" id="{D25CAC59-11EA-4BF1-AEAA-EA7953E1D40B}"/>
              </a:ext>
            </a:extLst>
          </p:cNvPr>
          <p:cNvSpPr txBox="1">
            <a:spLocks/>
          </p:cNvSpPr>
          <p:nvPr/>
        </p:nvSpPr>
        <p:spPr>
          <a:xfrm>
            <a:off x="5992090" y="4290880"/>
            <a:ext cx="2563091" cy="3215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PT" sz="1200" dirty="0">
                <a:solidFill>
                  <a:schemeClr val="accent3">
                    <a:lumMod val="20000"/>
                    <a:lumOff val="80000"/>
                  </a:schemeClr>
                </a:solidFill>
                <a:latin typeface="JUST Sans" panose="00000500000000000000" pitchFamily="50" charset="0"/>
              </a:rPr>
              <a:t>AUTOR | 01.julho.2026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85DE3833-5AA0-4576-B730-07AC7CDF3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907932"/>
            <a:ext cx="6076950" cy="360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091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6" name="Google Shape;5196;p47"/>
          <p:cNvSpPr txBox="1"/>
          <p:nvPr/>
        </p:nvSpPr>
        <p:spPr>
          <a:xfrm>
            <a:off x="812350" y="1350530"/>
            <a:ext cx="3325200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200" b="1" dirty="0">
                <a:solidFill>
                  <a:schemeClr val="tx1"/>
                </a:solidFill>
                <a:latin typeface="JUST Sans" panose="00000500000000000000" pitchFamily="50" charset="0"/>
                <a:ea typeface="Roboto"/>
                <a:cs typeface="Roboto"/>
                <a:sym typeface="Roboto"/>
              </a:rPr>
              <a:t>Categoria 1</a:t>
            </a:r>
            <a:endParaRPr sz="1200" b="1" i="0" u="none" strike="noStrike" cap="none" dirty="0">
              <a:solidFill>
                <a:schemeClr val="tx1"/>
              </a:solidFill>
              <a:latin typeface="JUST Sans" panose="00000500000000000000" pitchFamily="50" charset="0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 b="0" i="0" u="none" strike="noStrike" cap="none" dirty="0">
                <a:solidFill>
                  <a:schemeClr val="tx1"/>
                </a:solidFill>
                <a:latin typeface="JUST Sans" panose="00000500000000000000" pitchFamily="50" charset="0"/>
                <a:ea typeface="Roboto"/>
                <a:cs typeface="Roboto"/>
                <a:sym typeface="Roboto"/>
              </a:rPr>
              <a:t>Legenda gráfico</a:t>
            </a:r>
            <a:endParaRPr sz="1200" b="0" i="0" u="none" strike="noStrike" cap="none" dirty="0">
              <a:solidFill>
                <a:schemeClr val="tx1"/>
              </a:solidFill>
              <a:latin typeface="JUST Sans" panose="00000500000000000000" pitchFamily="50" charset="0"/>
              <a:ea typeface="Roboto"/>
              <a:cs typeface="Roboto"/>
              <a:sym typeface="Roboto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D144422-115A-4492-2D8E-5B2F51A7CA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4829074"/>
              </p:ext>
            </p:extLst>
          </p:nvPr>
        </p:nvGraphicFramePr>
        <p:xfrm>
          <a:off x="4019709" y="1239695"/>
          <a:ext cx="4311941" cy="2972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8" name="Google Shape;5208;p48"/>
          <p:cNvSpPr txBox="1">
            <a:spLocks noGrp="1"/>
          </p:cNvSpPr>
          <p:nvPr>
            <p:ph type="title" idx="4294967295"/>
          </p:nvPr>
        </p:nvSpPr>
        <p:spPr>
          <a:xfrm>
            <a:off x="381000" y="1014413"/>
            <a:ext cx="8521700" cy="1963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</a:pPr>
            <a:r>
              <a:rPr lang="es" sz="7000" b="1" dirty="0">
                <a:solidFill>
                  <a:srgbClr val="EC041C"/>
                </a:solidFill>
                <a:latin typeface="JUST Sans" panose="00000500000000000000" pitchFamily="50" charset="0"/>
              </a:rPr>
              <a:t>9 256 147,158</a:t>
            </a:r>
            <a:endParaRPr sz="7000" b="1" dirty="0">
              <a:solidFill>
                <a:srgbClr val="EC041C"/>
              </a:solidFill>
              <a:latin typeface="JUST Sans" panose="00000500000000000000" pitchFamily="50" charset="0"/>
            </a:endParaRPr>
          </a:p>
        </p:txBody>
      </p:sp>
      <p:sp>
        <p:nvSpPr>
          <p:cNvPr id="5209" name="Google Shape;5209;p48"/>
          <p:cNvSpPr txBox="1">
            <a:spLocks noGrp="1"/>
          </p:cNvSpPr>
          <p:nvPr>
            <p:ph type="title" idx="4294967295"/>
          </p:nvPr>
        </p:nvSpPr>
        <p:spPr>
          <a:xfrm>
            <a:off x="866775" y="2978150"/>
            <a:ext cx="7410450" cy="746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dirty="0">
                <a:solidFill>
                  <a:schemeClr val="tx1"/>
                </a:solidFill>
                <a:latin typeface="JUST Sans" panose="00000500000000000000" pitchFamily="50" charset="0"/>
              </a:rPr>
              <a:t>Números grandes chamam a atenção do seu público</a:t>
            </a:r>
            <a:endParaRPr sz="2400" dirty="0">
              <a:solidFill>
                <a:schemeClr val="tx1"/>
              </a:solidFill>
              <a:latin typeface="JUST Sans" panose="00000500000000000000" pitchFamily="50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5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1" name="Google Shape;5411;p61"/>
          <p:cNvSpPr txBox="1">
            <a:spLocks noGrp="1"/>
          </p:cNvSpPr>
          <p:nvPr>
            <p:ph type="title" idx="4294967295"/>
          </p:nvPr>
        </p:nvSpPr>
        <p:spPr>
          <a:xfrm>
            <a:off x="2026443" y="804141"/>
            <a:ext cx="5091113" cy="954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5400" dirty="0">
                <a:solidFill>
                  <a:schemeClr val="bg1"/>
                </a:solidFill>
                <a:latin typeface="JUST Sans" panose="00000500000000000000" pitchFamily="50" charset="0"/>
              </a:rPr>
              <a:t>OBRIGADO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D3BA0E5-0117-4AEC-B9A1-190D9DED3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371" y="1969077"/>
            <a:ext cx="1205345" cy="120534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F40F61D-2EA8-40A0-8FCD-ECCA642CE650}"/>
              </a:ext>
            </a:extLst>
          </p:cNvPr>
          <p:cNvSpPr txBox="1"/>
          <p:nvPr/>
        </p:nvSpPr>
        <p:spPr>
          <a:xfrm>
            <a:off x="2234043" y="3174422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solidFill>
                  <a:schemeClr val="bg1"/>
                </a:solidFill>
                <a:latin typeface="JUST Sans" panose="00000500000000000000" pitchFamily="50" charset="0"/>
              </a:rPr>
              <a:t>observatorioesp.pt</a:t>
            </a:r>
            <a:endParaRPr lang="pt-PT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5"/>
          <p:cNvSpPr txBox="1">
            <a:spLocks noGrp="1"/>
          </p:cNvSpPr>
          <p:nvPr>
            <p:ph type="title" idx="4294967295"/>
          </p:nvPr>
        </p:nvSpPr>
        <p:spPr>
          <a:xfrm>
            <a:off x="4894119" y="1962150"/>
            <a:ext cx="38481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pt-PT" sz="1800" dirty="0">
                <a:solidFill>
                  <a:srgbClr val="000000"/>
                </a:solidFill>
                <a:latin typeface="JUST Sans" panose="00000500000000000000" pitchFamily="50" charset="0"/>
              </a:rPr>
              <a:t>Texto</a:t>
            </a:r>
            <a:endParaRPr sz="1400" dirty="0">
              <a:solidFill>
                <a:schemeClr val="tx1"/>
              </a:solidFill>
              <a:latin typeface="JUST Sans" panose="00000500000000000000" pitchFamily="50" charset="0"/>
            </a:endParaRPr>
          </a:p>
        </p:txBody>
      </p:sp>
      <p:sp>
        <p:nvSpPr>
          <p:cNvPr id="181" name="Google Shape;181;p35"/>
          <p:cNvSpPr txBox="1">
            <a:spLocks noGrp="1"/>
          </p:cNvSpPr>
          <p:nvPr>
            <p:ph type="title" idx="4294967295"/>
          </p:nvPr>
        </p:nvSpPr>
        <p:spPr>
          <a:xfrm>
            <a:off x="4790209" y="1221508"/>
            <a:ext cx="3848100" cy="648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800" dirty="0">
                <a:solidFill>
                  <a:srgbClr val="95020C"/>
                </a:solidFill>
                <a:latin typeface="JUST Sans" panose="00000500000000000000" pitchFamily="50" charset="0"/>
              </a:rPr>
              <a:t>TÍTULO</a:t>
            </a:r>
            <a:br>
              <a:rPr lang="en-GB" dirty="0">
                <a:solidFill>
                  <a:schemeClr val="accent1"/>
                </a:solidFill>
                <a:latin typeface="+mj-lt"/>
              </a:rPr>
            </a:br>
            <a:endParaRPr lang="en-GB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B57E0E-8627-141A-ECA6-30F5F090C9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003" r="20003"/>
          <a:stretch/>
        </p:blipFill>
        <p:spPr>
          <a:xfrm>
            <a:off x="-56718" y="0"/>
            <a:ext cx="4628717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4024959-A50B-439B-B94D-99F9F7996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072" y="351928"/>
            <a:ext cx="5011346" cy="107298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5028177-EF8F-4583-A8EE-AB256EC6E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805" y="1806857"/>
            <a:ext cx="3298222" cy="280440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46565CF-9C58-46A7-B354-0F3B79B6D9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6587" y="1806857"/>
            <a:ext cx="3322608" cy="280440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7CA9FE5-E48A-4227-82CB-E4679D0AC1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02925" y="466625"/>
            <a:ext cx="6167693" cy="572700"/>
          </a:xfrm>
          <a:prstGeom prst="rect">
            <a:avLst/>
          </a:prstGeom>
        </p:spPr>
        <p:txBody>
          <a:bodyPr/>
          <a:lstStyle/>
          <a:p>
            <a:r>
              <a:rPr lang="pt-PT" sz="2400" dirty="0"/>
              <a:t>DIVISÃO EM 3 COLUNAS</a:t>
            </a:r>
          </a:p>
        </p:txBody>
      </p:sp>
      <p:sp>
        <p:nvSpPr>
          <p:cNvPr id="11" name="Google Shape;31;p7">
            <a:extLst>
              <a:ext uri="{FF2B5EF4-FFF2-40B4-BE49-F238E27FC236}">
                <a16:creationId xmlns:a16="http://schemas.microsoft.com/office/drawing/2014/main" id="{79B0A153-8BE1-430F-89B1-9BC7F8E02442}"/>
              </a:ext>
            </a:extLst>
          </p:cNvPr>
          <p:cNvSpPr txBox="1">
            <a:spLocks/>
          </p:cNvSpPr>
          <p:nvPr/>
        </p:nvSpPr>
        <p:spPr>
          <a:xfrm>
            <a:off x="1088632" y="2119350"/>
            <a:ext cx="1565214" cy="4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B7C6"/>
              </a:buClr>
              <a:buSzPts val="1800"/>
              <a:buNone/>
              <a:defRPr sz="1800" b="1" kern="1200">
                <a:solidFill>
                  <a:schemeClr val="bg2"/>
                </a:solidFill>
                <a:latin typeface="JUST Sans" panose="00000500000000000000" pitchFamily="50" charset="0"/>
                <a:ea typeface="Roboto"/>
                <a:cs typeface="JUST Sans" panose="00000500000000000000" pitchFamily="50" charset="0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B7C6"/>
              </a:buClr>
              <a:buSzPts val="1800"/>
              <a:buFontTx/>
              <a:buNone/>
              <a:tabLst/>
              <a:defRPr/>
            </a:pPr>
            <a:r>
              <a:rPr kumimoji="0" lang="pt-PT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JUST Sans" panose="00000500000000000000" pitchFamily="50" charset="0"/>
                <a:ea typeface="Roboto"/>
                <a:sym typeface="Roboto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1892108-2803-4436-BBBA-3E77E489BBAC}"/>
              </a:ext>
            </a:extLst>
          </p:cNvPr>
          <p:cNvSpPr txBox="1"/>
          <p:nvPr/>
        </p:nvSpPr>
        <p:spPr>
          <a:xfrm>
            <a:off x="810492" y="2816705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JUST Sans" panose="00000500000000000000" pitchFamily="50" charset="0"/>
              </a:rPr>
              <a:t>Texto</a:t>
            </a:r>
          </a:p>
        </p:txBody>
      </p:sp>
      <p:sp>
        <p:nvSpPr>
          <p:cNvPr id="13" name="Google Shape;31;p7">
            <a:extLst>
              <a:ext uri="{FF2B5EF4-FFF2-40B4-BE49-F238E27FC236}">
                <a16:creationId xmlns:a16="http://schemas.microsoft.com/office/drawing/2014/main" id="{7F142C03-133F-4969-9ED2-8104B35B5B9C}"/>
              </a:ext>
            </a:extLst>
          </p:cNvPr>
          <p:cNvSpPr txBox="1">
            <a:spLocks/>
          </p:cNvSpPr>
          <p:nvPr/>
        </p:nvSpPr>
        <p:spPr>
          <a:xfrm>
            <a:off x="3797195" y="2160145"/>
            <a:ext cx="1565214" cy="4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B7C6"/>
              </a:buClr>
              <a:buSzPts val="1800"/>
              <a:buNone/>
              <a:defRPr sz="1800" b="1" kern="1200">
                <a:solidFill>
                  <a:schemeClr val="bg2"/>
                </a:solidFill>
                <a:latin typeface="JUST Sans" panose="00000500000000000000" pitchFamily="50" charset="0"/>
                <a:ea typeface="Roboto"/>
                <a:cs typeface="JUST Sans" panose="00000500000000000000" pitchFamily="50" charset="0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B7C6"/>
              </a:buClr>
              <a:buSzPts val="1800"/>
              <a:buFontTx/>
              <a:buNone/>
              <a:tabLst/>
              <a:defRPr/>
            </a:pPr>
            <a:r>
              <a:rPr kumimoji="0" lang="pt-PT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JUST Sans" panose="00000500000000000000" pitchFamily="50" charset="0"/>
                <a:ea typeface="Roboto"/>
                <a:sym typeface="Roboto"/>
              </a:rPr>
              <a:t>subtítulo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852940E-BBE6-431B-ADAB-372C2433481E}"/>
              </a:ext>
            </a:extLst>
          </p:cNvPr>
          <p:cNvSpPr txBox="1"/>
          <p:nvPr/>
        </p:nvSpPr>
        <p:spPr>
          <a:xfrm>
            <a:off x="3519055" y="2857500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JUST Sans" panose="00000500000000000000" pitchFamily="50" charset="0"/>
              </a:rPr>
              <a:t>Texto</a:t>
            </a:r>
          </a:p>
        </p:txBody>
      </p:sp>
      <p:sp>
        <p:nvSpPr>
          <p:cNvPr id="15" name="Google Shape;31;p7">
            <a:extLst>
              <a:ext uri="{FF2B5EF4-FFF2-40B4-BE49-F238E27FC236}">
                <a16:creationId xmlns:a16="http://schemas.microsoft.com/office/drawing/2014/main" id="{D7831E0C-48F1-4595-8D11-16DF7ABAFA2C}"/>
              </a:ext>
            </a:extLst>
          </p:cNvPr>
          <p:cNvSpPr txBox="1">
            <a:spLocks/>
          </p:cNvSpPr>
          <p:nvPr/>
        </p:nvSpPr>
        <p:spPr>
          <a:xfrm>
            <a:off x="6524283" y="2200940"/>
            <a:ext cx="1565214" cy="4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B7C6"/>
              </a:buClr>
              <a:buSzPts val="1800"/>
              <a:buNone/>
              <a:defRPr sz="1800" b="1" kern="1200">
                <a:solidFill>
                  <a:schemeClr val="bg2"/>
                </a:solidFill>
                <a:latin typeface="JUST Sans" panose="00000500000000000000" pitchFamily="50" charset="0"/>
                <a:ea typeface="Roboto"/>
                <a:cs typeface="JUST Sans" panose="00000500000000000000" pitchFamily="50" charset="0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B7C6"/>
              </a:buClr>
              <a:buSzPts val="1800"/>
              <a:buFontTx/>
              <a:buNone/>
              <a:tabLst/>
              <a:defRPr/>
            </a:pPr>
            <a:r>
              <a:rPr kumimoji="0" lang="pt-PT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JUST Sans" panose="00000500000000000000" pitchFamily="50" charset="0"/>
                <a:ea typeface="Roboto"/>
                <a:sym typeface="Roboto"/>
              </a:rPr>
              <a:t>subtítulo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D1E5EA8-B89E-4902-B7E7-C7509178DEF1}"/>
              </a:ext>
            </a:extLst>
          </p:cNvPr>
          <p:cNvSpPr txBox="1"/>
          <p:nvPr/>
        </p:nvSpPr>
        <p:spPr>
          <a:xfrm>
            <a:off x="6246143" y="2898295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JUST Sans" panose="00000500000000000000" pitchFamily="50" charset="0"/>
              </a:rPr>
              <a:t>Texto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22866D90-0C14-46E9-9C48-DFB2B69C4719}"/>
              </a:ext>
            </a:extLst>
          </p:cNvPr>
          <p:cNvSpPr/>
          <p:nvPr/>
        </p:nvSpPr>
        <p:spPr>
          <a:xfrm>
            <a:off x="4864534" y="3884468"/>
            <a:ext cx="3770047" cy="699654"/>
          </a:xfrm>
          <a:prstGeom prst="roundRect">
            <a:avLst/>
          </a:prstGeom>
          <a:solidFill>
            <a:srgbClr val="FECAD3">
              <a:alpha val="30000"/>
            </a:srgbClr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9" name="Google Shape;189;p36"/>
          <p:cNvSpPr txBox="1">
            <a:spLocks noGrp="1"/>
          </p:cNvSpPr>
          <p:nvPr>
            <p:ph type="title" idx="4294967295"/>
          </p:nvPr>
        </p:nvSpPr>
        <p:spPr>
          <a:xfrm>
            <a:off x="4864534" y="1057275"/>
            <a:ext cx="3351212" cy="906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000" dirty="0">
                <a:solidFill>
                  <a:srgbClr val="C00000"/>
                </a:solidFill>
                <a:latin typeface="JUST Sans" panose="00000500000000000000" pitchFamily="50" charset="0"/>
              </a:rPr>
              <a:t>TÍTULO</a:t>
            </a:r>
          </a:p>
        </p:txBody>
      </p:sp>
      <p:sp>
        <p:nvSpPr>
          <p:cNvPr id="190" name="Google Shape;190;p36"/>
          <p:cNvSpPr txBox="1">
            <a:spLocks noGrp="1"/>
          </p:cNvSpPr>
          <p:nvPr>
            <p:ph type="body" idx="4294967295"/>
          </p:nvPr>
        </p:nvSpPr>
        <p:spPr>
          <a:xfrm>
            <a:off x="4869730" y="1704760"/>
            <a:ext cx="3638550" cy="144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" sz="1200" dirty="0">
                <a:solidFill>
                  <a:srgbClr val="858585"/>
                </a:solidFill>
                <a:latin typeface="JUST Sans" panose="00000500000000000000" pitchFamily="50" charset="0"/>
              </a:rPr>
              <a:t>Texto com pontos:</a:t>
            </a:r>
            <a:endParaRPr sz="1200" dirty="0">
              <a:solidFill>
                <a:srgbClr val="858585"/>
              </a:solidFill>
              <a:latin typeface="JUST Sans" panose="00000500000000000000" pitchFamily="50" charset="0"/>
            </a:endParaRPr>
          </a:p>
          <a:p>
            <a:pPr marL="457200" lvl="0" indent="-3302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ct val="110000"/>
              <a:buAutoNum type="arabicPeriod"/>
            </a:pPr>
            <a:r>
              <a:rPr lang="pt-PT" sz="1200" dirty="0">
                <a:solidFill>
                  <a:srgbClr val="858585"/>
                </a:solidFill>
                <a:latin typeface="JUST Sans" panose="00000500000000000000" pitchFamily="50" charset="0"/>
              </a:rPr>
              <a:t>É simples</a:t>
            </a:r>
            <a:endParaRPr sz="1200" dirty="0">
              <a:solidFill>
                <a:srgbClr val="858585"/>
              </a:solidFill>
              <a:latin typeface="JUST Sans" panose="00000500000000000000" pitchFamily="50" charset="0"/>
            </a:endParaRPr>
          </a:p>
          <a:p>
            <a:pPr marL="457200" lvl="0" indent="-3302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ct val="110000"/>
              <a:buAutoNum type="arabicPeriod"/>
            </a:pPr>
            <a:r>
              <a:rPr lang="pt-PT" sz="1200" dirty="0">
                <a:solidFill>
                  <a:srgbClr val="858585"/>
                </a:solidFill>
                <a:latin typeface="JUST Sans" panose="00000500000000000000" pitchFamily="50" charset="0"/>
              </a:rPr>
              <a:t>Organiza ideias</a:t>
            </a:r>
            <a:endParaRPr sz="1200" dirty="0">
              <a:solidFill>
                <a:srgbClr val="858585"/>
              </a:solidFill>
              <a:latin typeface="JUST Sans" panose="00000500000000000000" pitchFamily="50" charset="0"/>
            </a:endParaRPr>
          </a:p>
          <a:p>
            <a:pPr marL="457200" lvl="0" indent="-3302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858585"/>
              </a:buClr>
              <a:buSzPct val="110000"/>
              <a:buAutoNum type="arabicPeriod"/>
            </a:pPr>
            <a:r>
              <a:rPr lang="pt-PT" sz="1200" dirty="0">
                <a:solidFill>
                  <a:srgbClr val="858585"/>
                </a:solidFill>
                <a:latin typeface="JUST Sans" panose="00000500000000000000" pitchFamily="50" charset="0"/>
              </a:rPr>
              <a:t>Ajuda na apresentação de ideias</a:t>
            </a:r>
            <a:endParaRPr sz="1200" dirty="0">
              <a:solidFill>
                <a:srgbClr val="858585"/>
              </a:solidFill>
              <a:latin typeface="JUST Sans" panose="00000500000000000000" pitchFamily="50" charset="0"/>
            </a:endParaRPr>
          </a:p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rgbClr val="858585"/>
              </a:solidFill>
              <a:latin typeface="+mn-lt"/>
            </a:endParaRPr>
          </a:p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rgbClr val="858585"/>
              </a:solidFill>
              <a:latin typeface="+mj-lt"/>
            </a:endParaRPr>
          </a:p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rgbClr val="858585"/>
              </a:solidFill>
              <a:latin typeface="+mj-lt"/>
            </a:endParaRPr>
          </a:p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1200" dirty="0">
              <a:solidFill>
                <a:srgbClr val="858585"/>
              </a:solidFill>
              <a:latin typeface="+mj-lt"/>
            </a:endParaRPr>
          </a:p>
        </p:txBody>
      </p:sp>
      <p:sp>
        <p:nvSpPr>
          <p:cNvPr id="192" name="Google Shape;192;p36"/>
          <p:cNvSpPr txBox="1">
            <a:spLocks noGrp="1"/>
          </p:cNvSpPr>
          <p:nvPr>
            <p:ph type="body" idx="4294967295"/>
          </p:nvPr>
        </p:nvSpPr>
        <p:spPr>
          <a:xfrm>
            <a:off x="4873926" y="3704070"/>
            <a:ext cx="3751262" cy="106045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b="1" i="1" dirty="0">
                <a:solidFill>
                  <a:srgbClr val="C00000"/>
                </a:solidFill>
                <a:latin typeface="JUST Sans" panose="00000500000000000000" pitchFamily="50" charset="0"/>
              </a:rPr>
              <a:t>“E os mais importante, a público está focado na apresentação”</a:t>
            </a:r>
            <a:endParaRPr sz="1400" b="1" i="1" dirty="0">
              <a:solidFill>
                <a:srgbClr val="C00000"/>
              </a:solidFill>
              <a:latin typeface="JUST Sans" panose="00000500000000000000" pitchFamily="50" charset="0"/>
            </a:endParaRPr>
          </a:p>
        </p:txBody>
      </p:sp>
      <p:pic>
        <p:nvPicPr>
          <p:cNvPr id="2" name="Google Shape;5214;p49">
            <a:extLst>
              <a:ext uri="{FF2B5EF4-FFF2-40B4-BE49-F238E27FC236}">
                <a16:creationId xmlns:a16="http://schemas.microsoft.com/office/drawing/2014/main" id="{B9DCD2A9-3CA0-D85D-BE62-6A4BF6BF465B}"/>
              </a:ext>
            </a:extLst>
          </p:cNvPr>
          <p:cNvPicPr preferRelativeResize="0"/>
          <p:nvPr/>
        </p:nvPicPr>
        <p:blipFill>
          <a:blip r:embed="rId3"/>
          <a:srcRect l="9677" r="9677"/>
          <a:stretch/>
        </p:blipFill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48;p42">
            <a:extLst>
              <a:ext uri="{FF2B5EF4-FFF2-40B4-BE49-F238E27FC236}">
                <a16:creationId xmlns:a16="http://schemas.microsoft.com/office/drawing/2014/main" id="{13C4233C-2A24-459C-B788-AA71695C3F63}"/>
              </a:ext>
            </a:extLst>
          </p:cNvPr>
          <p:cNvSpPr txBox="1">
            <a:spLocks/>
          </p:cNvSpPr>
          <p:nvPr/>
        </p:nvSpPr>
        <p:spPr>
          <a:xfrm>
            <a:off x="3240718" y="2749094"/>
            <a:ext cx="4654030" cy="4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PT" dirty="0">
                <a:solidFill>
                  <a:schemeClr val="tx1"/>
                </a:solidFill>
                <a:latin typeface="JUST Sans" panose="00000500000000000000" pitchFamily="50" charset="0"/>
              </a:rPr>
              <a:t>Palavras-chave são ótimas para captar a tenção do Público</a:t>
            </a:r>
          </a:p>
        </p:txBody>
      </p:sp>
      <p:sp>
        <p:nvSpPr>
          <p:cNvPr id="9" name="Google Shape;247;p42">
            <a:extLst>
              <a:ext uri="{FF2B5EF4-FFF2-40B4-BE49-F238E27FC236}">
                <a16:creationId xmlns:a16="http://schemas.microsoft.com/office/drawing/2014/main" id="{3BD22967-C1C6-47D4-B852-3881D580A2EC}"/>
              </a:ext>
            </a:extLst>
          </p:cNvPr>
          <p:cNvSpPr txBox="1">
            <a:spLocks/>
          </p:cNvSpPr>
          <p:nvPr/>
        </p:nvSpPr>
        <p:spPr>
          <a:xfrm>
            <a:off x="3240718" y="1619134"/>
            <a:ext cx="5918200" cy="1081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9000"/>
            </a:pPr>
            <a:r>
              <a:rPr lang="pt-PT" sz="4800" dirty="0">
                <a:solidFill>
                  <a:srgbClr val="C00000"/>
                </a:solidFill>
                <a:latin typeface="JUST Sans" panose="00000500000000000000" pitchFamily="50" charset="0"/>
              </a:rPr>
              <a:t>SEPARADOR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7;p42">
            <a:extLst>
              <a:ext uri="{FF2B5EF4-FFF2-40B4-BE49-F238E27FC236}">
                <a16:creationId xmlns:a16="http://schemas.microsoft.com/office/drawing/2014/main" id="{57AA28D4-3D77-4EFB-AF45-A104FF446F77}"/>
              </a:ext>
            </a:extLst>
          </p:cNvPr>
          <p:cNvSpPr txBox="1">
            <a:spLocks/>
          </p:cNvSpPr>
          <p:nvPr/>
        </p:nvSpPr>
        <p:spPr>
          <a:xfrm>
            <a:off x="3240718" y="1619134"/>
            <a:ext cx="5918200" cy="1081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9000"/>
            </a:pPr>
            <a:r>
              <a:rPr lang="pt-PT" sz="4800" dirty="0">
                <a:solidFill>
                  <a:schemeClr val="bg1"/>
                </a:solidFill>
                <a:latin typeface="JUST Sans" panose="00000500000000000000" pitchFamily="50" charset="0"/>
              </a:rPr>
              <a:t>SEPARADOR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1E3851B-FF95-4BBE-BC34-0232240144FF}"/>
              </a:ext>
            </a:extLst>
          </p:cNvPr>
          <p:cNvSpPr txBox="1"/>
          <p:nvPr/>
        </p:nvSpPr>
        <p:spPr>
          <a:xfrm>
            <a:off x="3311237" y="2700221"/>
            <a:ext cx="4364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800" dirty="0">
                <a:solidFill>
                  <a:schemeClr val="bg1"/>
                </a:solidFill>
                <a:latin typeface="JUST Sans" panose="00000500000000000000" pitchFamily="50" charset="0"/>
              </a:rPr>
              <a:t>Palavras-chave são ótimas para captar a tenção do Público</a:t>
            </a:r>
          </a:p>
        </p:txBody>
      </p:sp>
    </p:spTree>
    <p:extLst>
      <p:ext uri="{BB962C8B-B14F-4D97-AF65-F5344CB8AC3E}">
        <p14:creationId xmlns:p14="http://schemas.microsoft.com/office/powerpoint/2010/main" val="2702295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oogle Shape;254;p43"/>
          <p:cNvGrpSpPr/>
          <p:nvPr/>
        </p:nvGrpSpPr>
        <p:grpSpPr>
          <a:xfrm>
            <a:off x="1415332" y="1077405"/>
            <a:ext cx="6163215" cy="3669994"/>
            <a:chOff x="1851700" y="1464950"/>
            <a:chExt cx="5440600" cy="3239700"/>
          </a:xfrm>
        </p:grpSpPr>
        <p:sp>
          <p:nvSpPr>
            <p:cNvPr id="255" name="Google Shape;255;p43"/>
            <p:cNvSpPr/>
            <p:nvPr/>
          </p:nvSpPr>
          <p:spPr>
            <a:xfrm>
              <a:off x="5160193" y="3819591"/>
              <a:ext cx="1868" cy="7273"/>
            </a:xfrm>
            <a:custGeom>
              <a:avLst/>
              <a:gdLst/>
              <a:ahLst/>
              <a:cxnLst/>
              <a:rect l="l" t="t" r="r" b="b"/>
              <a:pathLst>
                <a:path w="28" h="109" extrusionOk="0">
                  <a:moveTo>
                    <a:pt x="0" y="0"/>
                  </a:moveTo>
                  <a:cubicBezTo>
                    <a:pt x="0" y="0"/>
                    <a:pt x="0" y="28"/>
                    <a:pt x="0" y="28"/>
                  </a:cubicBezTo>
                  <a:cubicBezTo>
                    <a:pt x="0" y="55"/>
                    <a:pt x="0" y="82"/>
                    <a:pt x="27" y="109"/>
                  </a:cubicBezTo>
                  <a:cubicBezTo>
                    <a:pt x="0" y="82"/>
                    <a:pt x="0" y="28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43"/>
            <p:cNvSpPr/>
            <p:nvPr/>
          </p:nvSpPr>
          <p:spPr>
            <a:xfrm>
              <a:off x="5580102" y="333816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17" y="326"/>
                    <a:pt x="271" y="272"/>
                    <a:pt x="298" y="217"/>
                  </a:cubicBezTo>
                  <a:cubicBezTo>
                    <a:pt x="298" y="190"/>
                    <a:pt x="298" y="190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43"/>
            <p:cNvSpPr/>
            <p:nvPr/>
          </p:nvSpPr>
          <p:spPr>
            <a:xfrm>
              <a:off x="5610863" y="3417765"/>
              <a:ext cx="16348" cy="20018"/>
            </a:xfrm>
            <a:custGeom>
              <a:avLst/>
              <a:gdLst/>
              <a:ahLst/>
              <a:cxnLst/>
              <a:rect l="l" t="t" r="r" b="b"/>
              <a:pathLst>
                <a:path w="245" h="300" extrusionOk="0">
                  <a:moveTo>
                    <a:pt x="82" y="1"/>
                  </a:moveTo>
                  <a:cubicBezTo>
                    <a:pt x="54" y="1"/>
                    <a:pt x="27" y="1"/>
                    <a:pt x="0" y="28"/>
                  </a:cubicBezTo>
                  <a:cubicBezTo>
                    <a:pt x="0" y="55"/>
                    <a:pt x="0" y="109"/>
                    <a:pt x="0" y="164"/>
                  </a:cubicBezTo>
                  <a:cubicBezTo>
                    <a:pt x="0" y="191"/>
                    <a:pt x="0" y="245"/>
                    <a:pt x="27" y="299"/>
                  </a:cubicBezTo>
                  <a:lnTo>
                    <a:pt x="82" y="299"/>
                  </a:lnTo>
                  <a:cubicBezTo>
                    <a:pt x="163" y="299"/>
                    <a:pt x="244" y="245"/>
                    <a:pt x="244" y="137"/>
                  </a:cubicBezTo>
                  <a:cubicBezTo>
                    <a:pt x="244" y="55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43"/>
            <p:cNvSpPr/>
            <p:nvPr/>
          </p:nvSpPr>
          <p:spPr>
            <a:xfrm>
              <a:off x="5947497" y="3443121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43"/>
            <p:cNvSpPr/>
            <p:nvPr/>
          </p:nvSpPr>
          <p:spPr>
            <a:xfrm>
              <a:off x="5947497" y="3548081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43"/>
            <p:cNvSpPr/>
            <p:nvPr/>
          </p:nvSpPr>
          <p:spPr>
            <a:xfrm>
              <a:off x="5894983" y="3495634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3"/>
            <p:cNvSpPr/>
            <p:nvPr/>
          </p:nvSpPr>
          <p:spPr>
            <a:xfrm>
              <a:off x="6104904" y="3548081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43"/>
            <p:cNvSpPr/>
            <p:nvPr/>
          </p:nvSpPr>
          <p:spPr>
            <a:xfrm>
              <a:off x="6104904" y="3495634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37" y="0"/>
                  </a:moveTo>
                  <a:cubicBezTo>
                    <a:pt x="137" y="27"/>
                    <a:pt x="137" y="27"/>
                    <a:pt x="109" y="27"/>
                  </a:cubicBezTo>
                  <a:lnTo>
                    <a:pt x="82" y="27"/>
                  </a:lnTo>
                  <a:cubicBezTo>
                    <a:pt x="55" y="55"/>
                    <a:pt x="1" y="109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43"/>
            <p:cNvSpPr/>
            <p:nvPr/>
          </p:nvSpPr>
          <p:spPr>
            <a:xfrm>
              <a:off x="6059664" y="3548081"/>
              <a:ext cx="14546" cy="18216"/>
            </a:xfrm>
            <a:custGeom>
              <a:avLst/>
              <a:gdLst/>
              <a:ahLst/>
              <a:cxnLst/>
              <a:rect l="l" t="t" r="r" b="b"/>
              <a:pathLst>
                <a:path w="218" h="273" extrusionOk="0">
                  <a:moveTo>
                    <a:pt x="55" y="1"/>
                  </a:moveTo>
                  <a:cubicBezTo>
                    <a:pt x="28" y="1"/>
                    <a:pt x="1" y="28"/>
                    <a:pt x="1" y="28"/>
                  </a:cubicBezTo>
                  <a:cubicBezTo>
                    <a:pt x="28" y="136"/>
                    <a:pt x="55" y="245"/>
                    <a:pt x="82" y="272"/>
                  </a:cubicBezTo>
                  <a:lnTo>
                    <a:pt x="164" y="272"/>
                  </a:lnTo>
                  <a:cubicBezTo>
                    <a:pt x="191" y="245"/>
                    <a:pt x="218" y="218"/>
                    <a:pt x="218" y="164"/>
                  </a:cubicBezTo>
                  <a:cubicBezTo>
                    <a:pt x="218" y="82"/>
                    <a:pt x="137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43"/>
            <p:cNvSpPr/>
            <p:nvPr/>
          </p:nvSpPr>
          <p:spPr>
            <a:xfrm>
              <a:off x="6014424" y="3602397"/>
              <a:ext cx="5538" cy="3670"/>
            </a:xfrm>
            <a:custGeom>
              <a:avLst/>
              <a:gdLst/>
              <a:ahLst/>
              <a:cxnLst/>
              <a:rect l="l" t="t" r="r" b="b"/>
              <a:pathLst>
                <a:path w="83" h="55" extrusionOk="0">
                  <a:moveTo>
                    <a:pt x="1" y="1"/>
                  </a:moveTo>
                  <a:cubicBezTo>
                    <a:pt x="28" y="1"/>
                    <a:pt x="55" y="55"/>
                    <a:pt x="82" y="55"/>
                  </a:cubicBezTo>
                  <a:cubicBezTo>
                    <a:pt x="55" y="28"/>
                    <a:pt x="28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43"/>
            <p:cNvSpPr/>
            <p:nvPr/>
          </p:nvSpPr>
          <p:spPr>
            <a:xfrm>
              <a:off x="6224411" y="3707357"/>
              <a:ext cx="7273" cy="9141"/>
            </a:xfrm>
            <a:custGeom>
              <a:avLst/>
              <a:gdLst/>
              <a:ahLst/>
              <a:cxnLst/>
              <a:rect l="l" t="t" r="r" b="b"/>
              <a:pathLst>
                <a:path w="109" h="137" extrusionOk="0">
                  <a:moveTo>
                    <a:pt x="0" y="1"/>
                  </a:moveTo>
                  <a:cubicBezTo>
                    <a:pt x="0" y="1"/>
                    <a:pt x="0" y="28"/>
                    <a:pt x="0" y="55"/>
                  </a:cubicBezTo>
                  <a:cubicBezTo>
                    <a:pt x="0" y="109"/>
                    <a:pt x="54" y="136"/>
                    <a:pt x="109" y="136"/>
                  </a:cubicBezTo>
                  <a:cubicBezTo>
                    <a:pt x="109" y="82"/>
                    <a:pt x="54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43"/>
            <p:cNvSpPr/>
            <p:nvPr/>
          </p:nvSpPr>
          <p:spPr>
            <a:xfrm>
              <a:off x="6164691" y="3705556"/>
              <a:ext cx="10876" cy="10943"/>
            </a:xfrm>
            <a:custGeom>
              <a:avLst/>
              <a:gdLst/>
              <a:ahLst/>
              <a:cxnLst/>
              <a:rect l="l" t="t" r="r" b="b"/>
              <a:pathLst>
                <a:path w="163" h="164" extrusionOk="0">
                  <a:moveTo>
                    <a:pt x="54" y="1"/>
                  </a:moveTo>
                  <a:cubicBezTo>
                    <a:pt x="27" y="1"/>
                    <a:pt x="27" y="28"/>
                    <a:pt x="0" y="28"/>
                  </a:cubicBezTo>
                  <a:lnTo>
                    <a:pt x="0" y="109"/>
                  </a:lnTo>
                  <a:cubicBezTo>
                    <a:pt x="0" y="136"/>
                    <a:pt x="54" y="163"/>
                    <a:pt x="81" y="163"/>
                  </a:cubicBezTo>
                  <a:cubicBezTo>
                    <a:pt x="109" y="163"/>
                    <a:pt x="136" y="136"/>
                    <a:pt x="163" y="82"/>
                  </a:cubicBezTo>
                  <a:cubicBezTo>
                    <a:pt x="136" y="55"/>
                    <a:pt x="136" y="28"/>
                    <a:pt x="109" y="28"/>
                  </a:cubicBezTo>
                  <a:cubicBezTo>
                    <a:pt x="109" y="28"/>
                    <a:pt x="81" y="1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43"/>
            <p:cNvSpPr/>
            <p:nvPr/>
          </p:nvSpPr>
          <p:spPr>
            <a:xfrm>
              <a:off x="6631642" y="3658514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7" y="0"/>
                  </a:moveTo>
                  <a:cubicBezTo>
                    <a:pt x="0" y="28"/>
                    <a:pt x="0" y="55"/>
                    <a:pt x="0" y="82"/>
                  </a:cubicBezTo>
                  <a:cubicBezTo>
                    <a:pt x="0" y="163"/>
                    <a:pt x="54" y="245"/>
                    <a:pt x="136" y="245"/>
                  </a:cubicBezTo>
                  <a:cubicBezTo>
                    <a:pt x="217" y="245"/>
                    <a:pt x="271" y="190"/>
                    <a:pt x="298" y="136"/>
                  </a:cubicBezTo>
                  <a:cubicBezTo>
                    <a:pt x="285" y="55"/>
                    <a:pt x="237" y="41"/>
                    <a:pt x="187" y="41"/>
                  </a:cubicBezTo>
                  <a:cubicBezTo>
                    <a:pt x="161" y="41"/>
                    <a:pt x="135" y="44"/>
                    <a:pt x="112" y="44"/>
                  </a:cubicBezTo>
                  <a:cubicBezTo>
                    <a:pt x="88" y="44"/>
                    <a:pt x="68" y="41"/>
                    <a:pt x="54" y="28"/>
                  </a:cubicBezTo>
                  <a:cubicBezTo>
                    <a:pt x="27" y="28"/>
                    <a:pt x="27" y="0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43"/>
            <p:cNvSpPr/>
            <p:nvPr/>
          </p:nvSpPr>
          <p:spPr>
            <a:xfrm>
              <a:off x="6579129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43"/>
            <p:cNvSpPr/>
            <p:nvPr/>
          </p:nvSpPr>
          <p:spPr>
            <a:xfrm>
              <a:off x="6526615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6551971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43"/>
            <p:cNvSpPr/>
            <p:nvPr/>
          </p:nvSpPr>
          <p:spPr>
            <a:xfrm>
              <a:off x="6535690" y="3705556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0" y="1"/>
                  </a:moveTo>
                  <a:cubicBezTo>
                    <a:pt x="55" y="55"/>
                    <a:pt x="109" y="109"/>
                    <a:pt x="163" y="163"/>
                  </a:cubicBezTo>
                  <a:cubicBezTo>
                    <a:pt x="163" y="82"/>
                    <a:pt x="109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43"/>
            <p:cNvSpPr/>
            <p:nvPr/>
          </p:nvSpPr>
          <p:spPr>
            <a:xfrm>
              <a:off x="6474168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43"/>
            <p:cNvSpPr/>
            <p:nvPr/>
          </p:nvSpPr>
          <p:spPr>
            <a:xfrm>
              <a:off x="6501326" y="368020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81" y="1"/>
                  </a:moveTo>
                  <a:cubicBezTo>
                    <a:pt x="109" y="55"/>
                    <a:pt x="136" y="82"/>
                    <a:pt x="163" y="109"/>
                  </a:cubicBezTo>
                  <a:cubicBezTo>
                    <a:pt x="109" y="137"/>
                    <a:pt x="27" y="164"/>
                    <a:pt x="0" y="218"/>
                  </a:cubicBezTo>
                  <a:cubicBezTo>
                    <a:pt x="27" y="272"/>
                    <a:pt x="81" y="299"/>
                    <a:pt x="136" y="299"/>
                  </a:cubicBezTo>
                  <a:cubicBezTo>
                    <a:pt x="217" y="299"/>
                    <a:pt x="298" y="245"/>
                    <a:pt x="298" y="164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43"/>
            <p:cNvSpPr/>
            <p:nvPr/>
          </p:nvSpPr>
          <p:spPr>
            <a:xfrm>
              <a:off x="6725726" y="3629554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0" y="0"/>
                  </a:moveTo>
                  <a:cubicBezTo>
                    <a:pt x="0" y="28"/>
                    <a:pt x="0" y="82"/>
                    <a:pt x="55" y="82"/>
                  </a:cubicBezTo>
                  <a:cubicBezTo>
                    <a:pt x="55" y="55"/>
                    <a:pt x="28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43"/>
            <p:cNvSpPr/>
            <p:nvPr/>
          </p:nvSpPr>
          <p:spPr>
            <a:xfrm>
              <a:off x="6684089" y="3653109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190"/>
                    <a:pt x="1" y="217"/>
                    <a:pt x="28" y="244"/>
                  </a:cubicBezTo>
                  <a:cubicBezTo>
                    <a:pt x="136" y="244"/>
                    <a:pt x="218" y="190"/>
                    <a:pt x="299" y="136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43"/>
            <p:cNvSpPr/>
            <p:nvPr/>
          </p:nvSpPr>
          <p:spPr>
            <a:xfrm>
              <a:off x="6631642" y="4389701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190"/>
                    <a:pt x="27" y="245"/>
                    <a:pt x="54" y="272"/>
                  </a:cubicBezTo>
                  <a:cubicBezTo>
                    <a:pt x="136" y="245"/>
                    <a:pt x="190" y="163"/>
                    <a:pt x="271" y="55"/>
                  </a:cubicBezTo>
                  <a:cubicBezTo>
                    <a:pt x="244" y="28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43"/>
            <p:cNvSpPr/>
            <p:nvPr/>
          </p:nvSpPr>
          <p:spPr>
            <a:xfrm>
              <a:off x="6606286" y="436254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82" y="1"/>
                    <a:pt x="0" y="55"/>
                    <a:pt x="0" y="109"/>
                  </a:cubicBezTo>
                  <a:cubicBezTo>
                    <a:pt x="27" y="163"/>
                    <a:pt x="27" y="245"/>
                    <a:pt x="82" y="299"/>
                  </a:cubicBezTo>
                  <a:cubicBezTo>
                    <a:pt x="82" y="326"/>
                    <a:pt x="109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43"/>
            <p:cNvSpPr/>
            <p:nvPr/>
          </p:nvSpPr>
          <p:spPr>
            <a:xfrm>
              <a:off x="6709445" y="404766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43"/>
            <p:cNvSpPr/>
            <p:nvPr/>
          </p:nvSpPr>
          <p:spPr>
            <a:xfrm>
              <a:off x="6684089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43"/>
            <p:cNvSpPr/>
            <p:nvPr/>
          </p:nvSpPr>
          <p:spPr>
            <a:xfrm>
              <a:off x="6684089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43"/>
            <p:cNvSpPr/>
            <p:nvPr/>
          </p:nvSpPr>
          <p:spPr>
            <a:xfrm>
              <a:off x="6709445" y="410010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43"/>
            <p:cNvSpPr/>
            <p:nvPr/>
          </p:nvSpPr>
          <p:spPr>
            <a:xfrm>
              <a:off x="6684089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43"/>
            <p:cNvSpPr/>
            <p:nvPr/>
          </p:nvSpPr>
          <p:spPr>
            <a:xfrm>
              <a:off x="6684089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3"/>
            <p:cNvSpPr/>
            <p:nvPr/>
          </p:nvSpPr>
          <p:spPr>
            <a:xfrm>
              <a:off x="6658733" y="3732713"/>
              <a:ext cx="20018" cy="9141"/>
            </a:xfrm>
            <a:custGeom>
              <a:avLst/>
              <a:gdLst/>
              <a:ahLst/>
              <a:cxnLst/>
              <a:rect l="l" t="t" r="r" b="b"/>
              <a:pathLst>
                <a:path w="300" h="137" extrusionOk="0">
                  <a:moveTo>
                    <a:pt x="137" y="0"/>
                  </a:moveTo>
                  <a:cubicBezTo>
                    <a:pt x="55" y="0"/>
                    <a:pt x="1" y="55"/>
                    <a:pt x="1" y="109"/>
                  </a:cubicBezTo>
                  <a:cubicBezTo>
                    <a:pt x="28" y="136"/>
                    <a:pt x="55" y="136"/>
                    <a:pt x="82" y="136"/>
                  </a:cubicBezTo>
                  <a:lnTo>
                    <a:pt x="299" y="136"/>
                  </a:lnTo>
                  <a:cubicBezTo>
                    <a:pt x="272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3"/>
            <p:cNvSpPr/>
            <p:nvPr/>
          </p:nvSpPr>
          <p:spPr>
            <a:xfrm>
              <a:off x="6631642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81" y="1"/>
                    <a:pt x="27" y="55"/>
                    <a:pt x="0" y="109"/>
                  </a:cubicBezTo>
                  <a:cubicBezTo>
                    <a:pt x="27" y="163"/>
                    <a:pt x="54" y="190"/>
                    <a:pt x="109" y="245"/>
                  </a:cubicBezTo>
                  <a:cubicBezTo>
                    <a:pt x="109" y="245"/>
                    <a:pt x="190" y="272"/>
                    <a:pt x="190" y="299"/>
                  </a:cubicBezTo>
                  <a:cubicBezTo>
                    <a:pt x="190" y="299"/>
                    <a:pt x="190" y="326"/>
                    <a:pt x="190" y="326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136"/>
                    <a:pt x="298" y="136"/>
                    <a:pt x="298" y="109"/>
                  </a:cubicBezTo>
                  <a:cubicBezTo>
                    <a:pt x="271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3"/>
            <p:cNvSpPr/>
            <p:nvPr/>
          </p:nvSpPr>
          <p:spPr>
            <a:xfrm>
              <a:off x="6631642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cubicBezTo>
                    <a:pt x="244" y="298"/>
                    <a:pt x="298" y="217"/>
                    <a:pt x="298" y="136"/>
                  </a:cubicBezTo>
                  <a:cubicBezTo>
                    <a:pt x="298" y="136"/>
                    <a:pt x="298" y="109"/>
                    <a:pt x="298" y="81"/>
                  </a:cubicBezTo>
                  <a:cubicBezTo>
                    <a:pt x="244" y="54"/>
                    <a:pt x="190" y="27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43"/>
            <p:cNvSpPr/>
            <p:nvPr/>
          </p:nvSpPr>
          <p:spPr>
            <a:xfrm>
              <a:off x="6631642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3"/>
            <p:cNvSpPr/>
            <p:nvPr/>
          </p:nvSpPr>
          <p:spPr>
            <a:xfrm>
              <a:off x="6656932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43"/>
            <p:cNvSpPr/>
            <p:nvPr/>
          </p:nvSpPr>
          <p:spPr>
            <a:xfrm>
              <a:off x="6656932" y="404766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43"/>
            <p:cNvSpPr/>
            <p:nvPr/>
          </p:nvSpPr>
          <p:spPr>
            <a:xfrm>
              <a:off x="6631642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43"/>
            <p:cNvSpPr/>
            <p:nvPr/>
          </p:nvSpPr>
          <p:spPr>
            <a:xfrm>
              <a:off x="6631642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3"/>
            <p:cNvSpPr/>
            <p:nvPr/>
          </p:nvSpPr>
          <p:spPr>
            <a:xfrm>
              <a:off x="6656932" y="410010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3"/>
            <p:cNvSpPr/>
            <p:nvPr/>
          </p:nvSpPr>
          <p:spPr>
            <a:xfrm>
              <a:off x="6656932" y="41526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3"/>
            <p:cNvSpPr/>
            <p:nvPr/>
          </p:nvSpPr>
          <p:spPr>
            <a:xfrm>
              <a:off x="6631642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43"/>
            <p:cNvSpPr/>
            <p:nvPr/>
          </p:nvSpPr>
          <p:spPr>
            <a:xfrm>
              <a:off x="6631642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44" y="298"/>
                    <a:pt x="298" y="244"/>
                    <a:pt x="298" y="136"/>
                  </a:cubicBezTo>
                  <a:cubicBezTo>
                    <a:pt x="298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43"/>
            <p:cNvSpPr/>
            <p:nvPr/>
          </p:nvSpPr>
          <p:spPr>
            <a:xfrm>
              <a:off x="6656932" y="420506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43"/>
            <p:cNvSpPr/>
            <p:nvPr/>
          </p:nvSpPr>
          <p:spPr>
            <a:xfrm>
              <a:off x="6656932" y="425758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43"/>
            <p:cNvSpPr/>
            <p:nvPr/>
          </p:nvSpPr>
          <p:spPr>
            <a:xfrm>
              <a:off x="6631642" y="4232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43"/>
            <p:cNvSpPr/>
            <p:nvPr/>
          </p:nvSpPr>
          <p:spPr>
            <a:xfrm>
              <a:off x="6640650" y="4284741"/>
              <a:ext cx="7340" cy="7273"/>
            </a:xfrm>
            <a:custGeom>
              <a:avLst/>
              <a:gdLst/>
              <a:ahLst/>
              <a:cxnLst/>
              <a:rect l="l" t="t" r="r" b="b"/>
              <a:pathLst>
                <a:path w="110" h="109" extrusionOk="0">
                  <a:moveTo>
                    <a:pt x="1" y="0"/>
                  </a:moveTo>
                  <a:lnTo>
                    <a:pt x="1" y="109"/>
                  </a:lnTo>
                  <a:cubicBezTo>
                    <a:pt x="55" y="82"/>
                    <a:pt x="82" y="54"/>
                    <a:pt x="109" y="27"/>
                  </a:cubicBezTo>
                  <a:cubicBezTo>
                    <a:pt x="82" y="0"/>
                    <a:pt x="55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43"/>
            <p:cNvSpPr/>
            <p:nvPr/>
          </p:nvSpPr>
          <p:spPr>
            <a:xfrm>
              <a:off x="6631642" y="4342659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271" y="0"/>
                  </a:moveTo>
                  <a:cubicBezTo>
                    <a:pt x="190" y="27"/>
                    <a:pt x="81" y="54"/>
                    <a:pt x="0" y="82"/>
                  </a:cubicBezTo>
                  <a:cubicBezTo>
                    <a:pt x="0" y="163"/>
                    <a:pt x="54" y="217"/>
                    <a:pt x="136" y="217"/>
                  </a:cubicBezTo>
                  <a:cubicBezTo>
                    <a:pt x="244" y="217"/>
                    <a:pt x="298" y="163"/>
                    <a:pt x="298" y="82"/>
                  </a:cubicBezTo>
                  <a:cubicBezTo>
                    <a:pt x="298" y="54"/>
                    <a:pt x="298" y="27"/>
                    <a:pt x="27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43"/>
            <p:cNvSpPr/>
            <p:nvPr/>
          </p:nvSpPr>
          <p:spPr>
            <a:xfrm>
              <a:off x="6604485" y="425758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43"/>
            <p:cNvSpPr/>
            <p:nvPr/>
          </p:nvSpPr>
          <p:spPr>
            <a:xfrm>
              <a:off x="6579129" y="4232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3"/>
            <p:cNvSpPr/>
            <p:nvPr/>
          </p:nvSpPr>
          <p:spPr>
            <a:xfrm>
              <a:off x="6631642" y="4284741"/>
              <a:ext cx="9075" cy="16348"/>
            </a:xfrm>
            <a:custGeom>
              <a:avLst/>
              <a:gdLst/>
              <a:ahLst/>
              <a:cxnLst/>
              <a:rect l="l" t="t" r="r" b="b"/>
              <a:pathLst>
                <a:path w="136" h="245" extrusionOk="0">
                  <a:moveTo>
                    <a:pt x="136" y="0"/>
                  </a:moveTo>
                  <a:cubicBezTo>
                    <a:pt x="54" y="0"/>
                    <a:pt x="0" y="54"/>
                    <a:pt x="0" y="163"/>
                  </a:cubicBezTo>
                  <a:cubicBezTo>
                    <a:pt x="0" y="190"/>
                    <a:pt x="0" y="217"/>
                    <a:pt x="27" y="244"/>
                  </a:cubicBezTo>
                  <a:cubicBezTo>
                    <a:pt x="54" y="190"/>
                    <a:pt x="109" y="136"/>
                    <a:pt x="136" y="109"/>
                  </a:cubicBez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3"/>
            <p:cNvSpPr/>
            <p:nvPr/>
          </p:nvSpPr>
          <p:spPr>
            <a:xfrm>
              <a:off x="6579129" y="4284741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190"/>
                    <a:pt x="28" y="244"/>
                    <a:pt x="55" y="271"/>
                  </a:cubicBezTo>
                  <a:cubicBezTo>
                    <a:pt x="217" y="271"/>
                    <a:pt x="217" y="163"/>
                    <a:pt x="299" y="109"/>
                  </a:cubicBezTo>
                  <a:cubicBezTo>
                    <a:pt x="272" y="27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3"/>
            <p:cNvSpPr/>
            <p:nvPr/>
          </p:nvSpPr>
          <p:spPr>
            <a:xfrm>
              <a:off x="6551971" y="425758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43"/>
            <p:cNvSpPr/>
            <p:nvPr/>
          </p:nvSpPr>
          <p:spPr>
            <a:xfrm>
              <a:off x="6526615" y="423222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43"/>
            <p:cNvSpPr/>
            <p:nvPr/>
          </p:nvSpPr>
          <p:spPr>
            <a:xfrm>
              <a:off x="6539293" y="4284741"/>
              <a:ext cx="5538" cy="3670"/>
            </a:xfrm>
            <a:custGeom>
              <a:avLst/>
              <a:gdLst/>
              <a:ahLst/>
              <a:cxnLst/>
              <a:rect l="l" t="t" r="r" b="b"/>
              <a:pathLst>
                <a:path w="83" h="55" extrusionOk="0">
                  <a:moveTo>
                    <a:pt x="1" y="0"/>
                  </a:moveTo>
                  <a:cubicBezTo>
                    <a:pt x="28" y="27"/>
                    <a:pt x="55" y="27"/>
                    <a:pt x="82" y="54"/>
                  </a:cubicBezTo>
                  <a:cubicBezTo>
                    <a:pt x="55" y="27"/>
                    <a:pt x="28" y="27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3"/>
            <p:cNvSpPr/>
            <p:nvPr/>
          </p:nvSpPr>
          <p:spPr>
            <a:xfrm>
              <a:off x="6999038" y="438970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43"/>
            <p:cNvSpPr/>
            <p:nvPr/>
          </p:nvSpPr>
          <p:spPr>
            <a:xfrm>
              <a:off x="6973682" y="441505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3"/>
            <p:cNvSpPr/>
            <p:nvPr/>
          </p:nvSpPr>
          <p:spPr>
            <a:xfrm>
              <a:off x="6946524" y="444221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3"/>
            <p:cNvSpPr/>
            <p:nvPr/>
          </p:nvSpPr>
          <p:spPr>
            <a:xfrm>
              <a:off x="6973682" y="4467504"/>
              <a:ext cx="12744" cy="10943"/>
            </a:xfrm>
            <a:custGeom>
              <a:avLst/>
              <a:gdLst/>
              <a:ahLst/>
              <a:cxnLst/>
              <a:rect l="l" t="t" r="r" b="b"/>
              <a:pathLst>
                <a:path w="191" h="164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55" y="163"/>
                    <a:pt x="136" y="82"/>
                    <a:pt x="190" y="28"/>
                  </a:cubicBezTo>
                  <a:cubicBezTo>
                    <a:pt x="190" y="28"/>
                    <a:pt x="163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3"/>
            <p:cNvSpPr/>
            <p:nvPr/>
          </p:nvSpPr>
          <p:spPr>
            <a:xfrm>
              <a:off x="7103998" y="4284741"/>
              <a:ext cx="9075" cy="18149"/>
            </a:xfrm>
            <a:custGeom>
              <a:avLst/>
              <a:gdLst/>
              <a:ahLst/>
              <a:cxnLst/>
              <a:rect l="l" t="t" r="r" b="b"/>
              <a:pathLst>
                <a:path w="136" h="272" extrusionOk="0">
                  <a:moveTo>
                    <a:pt x="136" y="0"/>
                  </a:moveTo>
                  <a:cubicBezTo>
                    <a:pt x="55" y="27"/>
                    <a:pt x="0" y="82"/>
                    <a:pt x="0" y="163"/>
                  </a:cubicBezTo>
                  <a:cubicBezTo>
                    <a:pt x="0" y="190"/>
                    <a:pt x="27" y="244"/>
                    <a:pt x="55" y="271"/>
                  </a:cubicBezTo>
                  <a:cubicBezTo>
                    <a:pt x="82" y="163"/>
                    <a:pt x="82" y="82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3"/>
            <p:cNvSpPr/>
            <p:nvPr/>
          </p:nvSpPr>
          <p:spPr>
            <a:xfrm>
              <a:off x="7078642" y="4310030"/>
              <a:ext cx="16348" cy="21819"/>
            </a:xfrm>
            <a:custGeom>
              <a:avLst/>
              <a:gdLst/>
              <a:ahLst/>
              <a:cxnLst/>
              <a:rect l="l" t="t" r="r" b="b"/>
              <a:pathLst>
                <a:path w="245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163" y="326"/>
                    <a:pt x="163" y="326"/>
                    <a:pt x="163" y="299"/>
                  </a:cubicBezTo>
                  <a:cubicBezTo>
                    <a:pt x="191" y="272"/>
                    <a:pt x="191" y="245"/>
                    <a:pt x="191" y="218"/>
                  </a:cubicBezTo>
                  <a:cubicBezTo>
                    <a:pt x="191" y="191"/>
                    <a:pt x="163" y="164"/>
                    <a:pt x="163" y="137"/>
                  </a:cubicBezTo>
                  <a:cubicBezTo>
                    <a:pt x="163" y="82"/>
                    <a:pt x="191" y="55"/>
                    <a:pt x="245" y="55"/>
                  </a:cubicBezTo>
                  <a:cubicBezTo>
                    <a:pt x="218" y="28"/>
                    <a:pt x="191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3"/>
            <p:cNvSpPr/>
            <p:nvPr/>
          </p:nvSpPr>
          <p:spPr>
            <a:xfrm>
              <a:off x="7053286" y="4284741"/>
              <a:ext cx="18216" cy="19951"/>
            </a:xfrm>
            <a:custGeom>
              <a:avLst/>
              <a:gdLst/>
              <a:ahLst/>
              <a:cxnLst/>
              <a:rect l="l" t="t" r="r" b="b"/>
              <a:pathLst>
                <a:path w="273" h="299" extrusionOk="0">
                  <a:moveTo>
                    <a:pt x="137" y="0"/>
                  </a:moveTo>
                  <a:cubicBezTo>
                    <a:pt x="109" y="0"/>
                    <a:pt x="82" y="0"/>
                    <a:pt x="55" y="27"/>
                  </a:cubicBezTo>
                  <a:cubicBezTo>
                    <a:pt x="55" y="82"/>
                    <a:pt x="28" y="163"/>
                    <a:pt x="1" y="244"/>
                  </a:cubicBezTo>
                  <a:cubicBezTo>
                    <a:pt x="28" y="271"/>
                    <a:pt x="82" y="299"/>
                    <a:pt x="137" y="299"/>
                  </a:cubicBezTo>
                  <a:cubicBezTo>
                    <a:pt x="218" y="299"/>
                    <a:pt x="272" y="244"/>
                    <a:pt x="272" y="163"/>
                  </a:cubicBezTo>
                  <a:cubicBezTo>
                    <a:pt x="272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3"/>
            <p:cNvSpPr/>
            <p:nvPr/>
          </p:nvSpPr>
          <p:spPr>
            <a:xfrm>
              <a:off x="7056956" y="4337188"/>
              <a:ext cx="14546" cy="20018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82" y="1"/>
                  </a:moveTo>
                  <a:cubicBezTo>
                    <a:pt x="54" y="82"/>
                    <a:pt x="0" y="136"/>
                    <a:pt x="0" y="218"/>
                  </a:cubicBezTo>
                  <a:cubicBezTo>
                    <a:pt x="0" y="245"/>
                    <a:pt x="0" y="272"/>
                    <a:pt x="27" y="299"/>
                  </a:cubicBezTo>
                  <a:lnTo>
                    <a:pt x="82" y="299"/>
                  </a:lnTo>
                  <a:cubicBezTo>
                    <a:pt x="163" y="299"/>
                    <a:pt x="217" y="245"/>
                    <a:pt x="217" y="164"/>
                  </a:cubicBezTo>
                  <a:cubicBezTo>
                    <a:pt x="217" y="82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3"/>
            <p:cNvSpPr/>
            <p:nvPr/>
          </p:nvSpPr>
          <p:spPr>
            <a:xfrm>
              <a:off x="7044278" y="4315502"/>
              <a:ext cx="1868" cy="3670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0" y="0"/>
                  </a:moveTo>
                  <a:cubicBezTo>
                    <a:pt x="0" y="27"/>
                    <a:pt x="0" y="27"/>
                    <a:pt x="27" y="55"/>
                  </a:cubicBezTo>
                  <a:cubicBezTo>
                    <a:pt x="27" y="2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3"/>
            <p:cNvSpPr/>
            <p:nvPr/>
          </p:nvSpPr>
          <p:spPr>
            <a:xfrm>
              <a:off x="7026195" y="436254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190" y="326"/>
                    <a:pt x="217" y="299"/>
                    <a:pt x="244" y="272"/>
                  </a:cubicBezTo>
                  <a:cubicBezTo>
                    <a:pt x="271" y="245"/>
                    <a:pt x="271" y="190"/>
                    <a:pt x="298" y="163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3"/>
            <p:cNvSpPr/>
            <p:nvPr/>
          </p:nvSpPr>
          <p:spPr>
            <a:xfrm>
              <a:off x="7015319" y="4348064"/>
              <a:ext cx="3670" cy="7340"/>
            </a:xfrm>
            <a:custGeom>
              <a:avLst/>
              <a:gdLst/>
              <a:ahLst/>
              <a:cxnLst/>
              <a:rect l="l" t="t" r="r" b="b"/>
              <a:pathLst>
                <a:path w="55" h="110" extrusionOk="0">
                  <a:moveTo>
                    <a:pt x="55" y="1"/>
                  </a:moveTo>
                  <a:lnTo>
                    <a:pt x="55" y="1"/>
                  </a:lnTo>
                  <a:cubicBezTo>
                    <a:pt x="27" y="28"/>
                    <a:pt x="27" y="82"/>
                    <a:pt x="0" y="109"/>
                  </a:cubicBezTo>
                  <a:cubicBezTo>
                    <a:pt x="27" y="82"/>
                    <a:pt x="55" y="55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3"/>
            <p:cNvSpPr/>
            <p:nvPr/>
          </p:nvSpPr>
          <p:spPr>
            <a:xfrm>
              <a:off x="6296809" y="3365318"/>
              <a:ext cx="7273" cy="3670"/>
            </a:xfrm>
            <a:custGeom>
              <a:avLst/>
              <a:gdLst/>
              <a:ahLst/>
              <a:cxnLst/>
              <a:rect l="l" t="t" r="r" b="b"/>
              <a:pathLst>
                <a:path w="109" h="55" extrusionOk="0">
                  <a:moveTo>
                    <a:pt x="0" y="0"/>
                  </a:moveTo>
                  <a:cubicBezTo>
                    <a:pt x="0" y="27"/>
                    <a:pt x="27" y="55"/>
                    <a:pt x="54" y="55"/>
                  </a:cubicBezTo>
                  <a:lnTo>
                    <a:pt x="109" y="5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3"/>
            <p:cNvSpPr/>
            <p:nvPr/>
          </p:nvSpPr>
          <p:spPr>
            <a:xfrm>
              <a:off x="6289536" y="3368921"/>
              <a:ext cx="5471" cy="10943"/>
            </a:xfrm>
            <a:custGeom>
              <a:avLst/>
              <a:gdLst/>
              <a:ahLst/>
              <a:cxnLst/>
              <a:rect l="l" t="t" r="r" b="b"/>
              <a:pathLst>
                <a:path w="82" h="164" extrusionOk="0">
                  <a:moveTo>
                    <a:pt x="82" y="1"/>
                  </a:moveTo>
                  <a:lnTo>
                    <a:pt x="82" y="1"/>
                  </a:lnTo>
                  <a:cubicBezTo>
                    <a:pt x="82" y="28"/>
                    <a:pt x="55" y="28"/>
                    <a:pt x="28" y="28"/>
                  </a:cubicBezTo>
                  <a:cubicBezTo>
                    <a:pt x="1" y="55"/>
                    <a:pt x="1" y="55"/>
                    <a:pt x="1" y="82"/>
                  </a:cubicBezTo>
                  <a:cubicBezTo>
                    <a:pt x="1" y="109"/>
                    <a:pt x="1" y="136"/>
                    <a:pt x="28" y="163"/>
                  </a:cubicBezTo>
                  <a:cubicBezTo>
                    <a:pt x="55" y="136"/>
                    <a:pt x="82" y="82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3"/>
            <p:cNvSpPr/>
            <p:nvPr/>
          </p:nvSpPr>
          <p:spPr>
            <a:xfrm>
              <a:off x="6264180" y="339247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218" y="0"/>
                  </a:moveTo>
                  <a:cubicBezTo>
                    <a:pt x="109" y="27"/>
                    <a:pt x="137" y="190"/>
                    <a:pt x="1" y="190"/>
                  </a:cubicBezTo>
                  <a:cubicBezTo>
                    <a:pt x="28" y="244"/>
                    <a:pt x="82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82"/>
                    <a:pt x="272" y="27"/>
                    <a:pt x="21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3"/>
            <p:cNvSpPr/>
            <p:nvPr/>
          </p:nvSpPr>
          <p:spPr>
            <a:xfrm>
              <a:off x="6226213" y="3235001"/>
              <a:ext cx="5471" cy="18149"/>
            </a:xfrm>
            <a:custGeom>
              <a:avLst/>
              <a:gdLst/>
              <a:ahLst/>
              <a:cxnLst/>
              <a:rect l="l" t="t" r="r" b="b"/>
              <a:pathLst>
                <a:path w="82" h="272" extrusionOk="0">
                  <a:moveTo>
                    <a:pt x="27" y="0"/>
                  </a:moveTo>
                  <a:cubicBezTo>
                    <a:pt x="27" y="28"/>
                    <a:pt x="27" y="55"/>
                    <a:pt x="27" y="82"/>
                  </a:cubicBezTo>
                  <a:cubicBezTo>
                    <a:pt x="27" y="136"/>
                    <a:pt x="27" y="217"/>
                    <a:pt x="0" y="272"/>
                  </a:cubicBezTo>
                  <a:cubicBezTo>
                    <a:pt x="55" y="245"/>
                    <a:pt x="82" y="190"/>
                    <a:pt x="82" y="136"/>
                  </a:cubicBezTo>
                  <a:cubicBezTo>
                    <a:pt x="82" y="82"/>
                    <a:pt x="55" y="28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3"/>
            <p:cNvSpPr/>
            <p:nvPr/>
          </p:nvSpPr>
          <p:spPr>
            <a:xfrm>
              <a:off x="6474168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3"/>
            <p:cNvSpPr/>
            <p:nvPr/>
          </p:nvSpPr>
          <p:spPr>
            <a:xfrm>
              <a:off x="6579129" y="2708330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190"/>
                    <a:pt x="28" y="245"/>
                    <a:pt x="55" y="272"/>
                  </a:cubicBezTo>
                  <a:cubicBezTo>
                    <a:pt x="109" y="190"/>
                    <a:pt x="163" y="82"/>
                    <a:pt x="245" y="28"/>
                  </a:cubicBezTo>
                  <a:cubicBezTo>
                    <a:pt x="217" y="0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3"/>
            <p:cNvSpPr/>
            <p:nvPr/>
          </p:nvSpPr>
          <p:spPr>
            <a:xfrm>
              <a:off x="6557376" y="2471251"/>
              <a:ext cx="16414" cy="21752"/>
            </a:xfrm>
            <a:custGeom>
              <a:avLst/>
              <a:gdLst/>
              <a:ahLst/>
              <a:cxnLst/>
              <a:rect l="l" t="t" r="r" b="b"/>
              <a:pathLst>
                <a:path w="246" h="326" extrusionOk="0">
                  <a:moveTo>
                    <a:pt x="55" y="0"/>
                  </a:moveTo>
                  <a:cubicBezTo>
                    <a:pt x="28" y="82"/>
                    <a:pt x="1" y="190"/>
                    <a:pt x="1" y="299"/>
                  </a:cubicBezTo>
                  <a:cubicBezTo>
                    <a:pt x="28" y="299"/>
                    <a:pt x="55" y="326"/>
                    <a:pt x="82" y="326"/>
                  </a:cubicBezTo>
                  <a:cubicBezTo>
                    <a:pt x="164" y="326"/>
                    <a:pt x="245" y="244"/>
                    <a:pt x="245" y="163"/>
                  </a:cubicBezTo>
                  <a:cubicBezTo>
                    <a:pt x="245" y="109"/>
                    <a:pt x="218" y="82"/>
                    <a:pt x="191" y="54"/>
                  </a:cubicBezTo>
                  <a:cubicBezTo>
                    <a:pt x="164" y="27"/>
                    <a:pt x="109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3"/>
            <p:cNvSpPr/>
            <p:nvPr/>
          </p:nvSpPr>
          <p:spPr>
            <a:xfrm>
              <a:off x="6564649" y="2525499"/>
              <a:ext cx="9141" cy="18216"/>
            </a:xfrm>
            <a:custGeom>
              <a:avLst/>
              <a:gdLst/>
              <a:ahLst/>
              <a:cxnLst/>
              <a:rect l="l" t="t" r="r" b="b"/>
              <a:pathLst>
                <a:path w="137" h="273" extrusionOk="0">
                  <a:moveTo>
                    <a:pt x="0" y="1"/>
                  </a:moveTo>
                  <a:lnTo>
                    <a:pt x="0" y="272"/>
                  </a:lnTo>
                  <a:cubicBezTo>
                    <a:pt x="82" y="272"/>
                    <a:pt x="136" y="218"/>
                    <a:pt x="136" y="137"/>
                  </a:cubicBezTo>
                  <a:cubicBezTo>
                    <a:pt x="136" y="82"/>
                    <a:pt x="109" y="55"/>
                    <a:pt x="82" y="28"/>
                  </a:cubicBezTo>
                  <a:cubicBezTo>
                    <a:pt x="55" y="1"/>
                    <a:pt x="28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3"/>
            <p:cNvSpPr/>
            <p:nvPr/>
          </p:nvSpPr>
          <p:spPr>
            <a:xfrm>
              <a:off x="6562847" y="2628658"/>
              <a:ext cx="7273" cy="12744"/>
            </a:xfrm>
            <a:custGeom>
              <a:avLst/>
              <a:gdLst/>
              <a:ahLst/>
              <a:cxnLst/>
              <a:rect l="l" t="t" r="r" b="b"/>
              <a:pathLst>
                <a:path w="109" h="191" extrusionOk="0">
                  <a:moveTo>
                    <a:pt x="0" y="1"/>
                  </a:moveTo>
                  <a:cubicBezTo>
                    <a:pt x="0" y="82"/>
                    <a:pt x="0" y="191"/>
                    <a:pt x="0" y="191"/>
                  </a:cubicBezTo>
                  <a:cubicBezTo>
                    <a:pt x="55" y="191"/>
                    <a:pt x="82" y="137"/>
                    <a:pt x="109" y="55"/>
                  </a:cubicBezTo>
                  <a:cubicBezTo>
                    <a:pt x="82" y="28"/>
                    <a:pt x="55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3"/>
            <p:cNvSpPr/>
            <p:nvPr/>
          </p:nvSpPr>
          <p:spPr>
            <a:xfrm>
              <a:off x="7288630" y="2116467"/>
              <a:ext cx="3670" cy="5538"/>
            </a:xfrm>
            <a:custGeom>
              <a:avLst/>
              <a:gdLst/>
              <a:ahLst/>
              <a:cxnLst/>
              <a:rect l="l" t="t" r="r" b="b"/>
              <a:pathLst>
                <a:path w="55" h="83" extrusionOk="0">
                  <a:moveTo>
                    <a:pt x="0" y="1"/>
                  </a:moveTo>
                  <a:cubicBezTo>
                    <a:pt x="0" y="28"/>
                    <a:pt x="27" y="55"/>
                    <a:pt x="54" y="82"/>
                  </a:cubicBezTo>
                  <a:cubicBezTo>
                    <a:pt x="54" y="55"/>
                    <a:pt x="27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3"/>
            <p:cNvSpPr/>
            <p:nvPr/>
          </p:nvSpPr>
          <p:spPr>
            <a:xfrm>
              <a:off x="7236116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3"/>
            <p:cNvSpPr/>
            <p:nvPr/>
          </p:nvSpPr>
          <p:spPr>
            <a:xfrm>
              <a:off x="7263274" y="2130946"/>
              <a:ext cx="5471" cy="5538"/>
            </a:xfrm>
            <a:custGeom>
              <a:avLst/>
              <a:gdLst/>
              <a:ahLst/>
              <a:cxnLst/>
              <a:rect l="l" t="t" r="r" b="b"/>
              <a:pathLst>
                <a:path w="82" h="83" extrusionOk="0">
                  <a:moveTo>
                    <a:pt x="82" y="1"/>
                  </a:moveTo>
                  <a:cubicBezTo>
                    <a:pt x="55" y="1"/>
                    <a:pt x="0" y="55"/>
                    <a:pt x="0" y="82"/>
                  </a:cubicBezTo>
                  <a:cubicBezTo>
                    <a:pt x="27" y="55"/>
                    <a:pt x="55" y="28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3"/>
            <p:cNvSpPr/>
            <p:nvPr/>
          </p:nvSpPr>
          <p:spPr>
            <a:xfrm>
              <a:off x="7236116" y="2156302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163"/>
                    <a:pt x="0" y="191"/>
                    <a:pt x="0" y="218"/>
                  </a:cubicBezTo>
                  <a:lnTo>
                    <a:pt x="82" y="218"/>
                  </a:lnTo>
                  <a:cubicBezTo>
                    <a:pt x="163" y="218"/>
                    <a:pt x="217" y="136"/>
                    <a:pt x="245" y="55"/>
                  </a:cubicBezTo>
                  <a:cubicBezTo>
                    <a:pt x="217" y="28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3"/>
            <p:cNvSpPr/>
            <p:nvPr/>
          </p:nvSpPr>
          <p:spPr>
            <a:xfrm>
              <a:off x="7183603" y="2054945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28" y="1"/>
                  </a:moveTo>
                  <a:cubicBezTo>
                    <a:pt x="1" y="28"/>
                    <a:pt x="1" y="55"/>
                    <a:pt x="1" y="109"/>
                  </a:cubicBezTo>
                  <a:cubicBezTo>
                    <a:pt x="1" y="191"/>
                    <a:pt x="55" y="245"/>
                    <a:pt x="136" y="245"/>
                  </a:cubicBezTo>
                  <a:cubicBezTo>
                    <a:pt x="218" y="245"/>
                    <a:pt x="272" y="218"/>
                    <a:pt x="299" y="163"/>
                  </a:cubicBezTo>
                  <a:cubicBezTo>
                    <a:pt x="191" y="109"/>
                    <a:pt x="109" y="55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3"/>
            <p:cNvSpPr/>
            <p:nvPr/>
          </p:nvSpPr>
          <p:spPr>
            <a:xfrm>
              <a:off x="7183603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3"/>
            <p:cNvSpPr/>
            <p:nvPr/>
          </p:nvSpPr>
          <p:spPr>
            <a:xfrm>
              <a:off x="7208959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3"/>
            <p:cNvSpPr/>
            <p:nvPr/>
          </p:nvSpPr>
          <p:spPr>
            <a:xfrm>
              <a:off x="7208959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43"/>
            <p:cNvSpPr/>
            <p:nvPr/>
          </p:nvSpPr>
          <p:spPr>
            <a:xfrm>
              <a:off x="7131156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3"/>
            <p:cNvSpPr/>
            <p:nvPr/>
          </p:nvSpPr>
          <p:spPr>
            <a:xfrm>
              <a:off x="7156445" y="2036862"/>
              <a:ext cx="12744" cy="9141"/>
            </a:xfrm>
            <a:custGeom>
              <a:avLst/>
              <a:gdLst/>
              <a:ahLst/>
              <a:cxnLst/>
              <a:rect l="l" t="t" r="r" b="b"/>
              <a:pathLst>
                <a:path w="191" h="137" extrusionOk="0">
                  <a:moveTo>
                    <a:pt x="1" y="0"/>
                  </a:moveTo>
                  <a:lnTo>
                    <a:pt x="1" y="0"/>
                  </a:lnTo>
                  <a:cubicBezTo>
                    <a:pt x="28" y="82"/>
                    <a:pt x="82" y="136"/>
                    <a:pt x="164" y="136"/>
                  </a:cubicBezTo>
                  <a:lnTo>
                    <a:pt x="191" y="136"/>
                  </a:lnTo>
                  <a:cubicBezTo>
                    <a:pt x="137" y="82"/>
                    <a:pt x="82" y="55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3"/>
            <p:cNvSpPr/>
            <p:nvPr/>
          </p:nvSpPr>
          <p:spPr>
            <a:xfrm>
              <a:off x="7131156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3"/>
            <p:cNvSpPr/>
            <p:nvPr/>
          </p:nvSpPr>
          <p:spPr>
            <a:xfrm>
              <a:off x="7156445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3"/>
            <p:cNvSpPr/>
            <p:nvPr/>
          </p:nvSpPr>
          <p:spPr>
            <a:xfrm>
              <a:off x="7131156" y="2210617"/>
              <a:ext cx="3670" cy="9075"/>
            </a:xfrm>
            <a:custGeom>
              <a:avLst/>
              <a:gdLst/>
              <a:ahLst/>
              <a:cxnLst/>
              <a:rect l="l" t="t" r="r" b="b"/>
              <a:pathLst>
                <a:path w="55" h="136" extrusionOk="0">
                  <a:moveTo>
                    <a:pt x="54" y="0"/>
                  </a:moveTo>
                  <a:lnTo>
                    <a:pt x="54" y="0"/>
                  </a:lnTo>
                  <a:cubicBezTo>
                    <a:pt x="27" y="27"/>
                    <a:pt x="0" y="82"/>
                    <a:pt x="0" y="136"/>
                  </a:cubicBezTo>
                  <a:cubicBezTo>
                    <a:pt x="27" y="82"/>
                    <a:pt x="54" y="55"/>
                    <a:pt x="5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3"/>
            <p:cNvSpPr/>
            <p:nvPr/>
          </p:nvSpPr>
          <p:spPr>
            <a:xfrm>
              <a:off x="7114875" y="3864832"/>
              <a:ext cx="7273" cy="3670"/>
            </a:xfrm>
            <a:custGeom>
              <a:avLst/>
              <a:gdLst/>
              <a:ahLst/>
              <a:cxnLst/>
              <a:rect l="l" t="t" r="r" b="b"/>
              <a:pathLst>
                <a:path w="109" h="55" extrusionOk="0">
                  <a:moveTo>
                    <a:pt x="0" y="1"/>
                  </a:moveTo>
                  <a:cubicBezTo>
                    <a:pt x="27" y="28"/>
                    <a:pt x="27" y="55"/>
                    <a:pt x="54" y="55"/>
                  </a:cubicBezTo>
                  <a:cubicBezTo>
                    <a:pt x="81" y="55"/>
                    <a:pt x="81" y="55"/>
                    <a:pt x="109" y="28"/>
                  </a:cubicBezTo>
                  <a:cubicBezTo>
                    <a:pt x="81" y="1"/>
                    <a:pt x="54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3"/>
            <p:cNvSpPr/>
            <p:nvPr/>
          </p:nvSpPr>
          <p:spPr>
            <a:xfrm>
              <a:off x="7078642" y="2002498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8" y="0"/>
                  </a:moveTo>
                  <a:cubicBezTo>
                    <a:pt x="1" y="27"/>
                    <a:pt x="1" y="54"/>
                    <a:pt x="1" y="109"/>
                  </a:cubicBezTo>
                  <a:cubicBezTo>
                    <a:pt x="1" y="190"/>
                    <a:pt x="55" y="244"/>
                    <a:pt x="136" y="244"/>
                  </a:cubicBezTo>
                  <a:cubicBezTo>
                    <a:pt x="218" y="244"/>
                    <a:pt x="299" y="190"/>
                    <a:pt x="299" y="109"/>
                  </a:cubicBezTo>
                  <a:cubicBezTo>
                    <a:pt x="299" y="82"/>
                    <a:pt x="299" y="82"/>
                    <a:pt x="299" y="82"/>
                  </a:cubicBezTo>
                  <a:cubicBezTo>
                    <a:pt x="218" y="54"/>
                    <a:pt x="136" y="27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3"/>
            <p:cNvSpPr/>
            <p:nvPr/>
          </p:nvSpPr>
          <p:spPr>
            <a:xfrm>
              <a:off x="7078642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3"/>
            <p:cNvSpPr/>
            <p:nvPr/>
          </p:nvSpPr>
          <p:spPr>
            <a:xfrm>
              <a:off x="710399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3"/>
            <p:cNvSpPr/>
            <p:nvPr/>
          </p:nvSpPr>
          <p:spPr>
            <a:xfrm>
              <a:off x="7078642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3"/>
            <p:cNvSpPr/>
            <p:nvPr/>
          </p:nvSpPr>
          <p:spPr>
            <a:xfrm>
              <a:off x="7103998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3"/>
            <p:cNvSpPr/>
            <p:nvPr/>
          </p:nvSpPr>
          <p:spPr>
            <a:xfrm>
              <a:off x="7078642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3"/>
            <p:cNvSpPr/>
            <p:nvPr/>
          </p:nvSpPr>
          <p:spPr>
            <a:xfrm>
              <a:off x="7103998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3"/>
            <p:cNvSpPr/>
            <p:nvPr/>
          </p:nvSpPr>
          <p:spPr>
            <a:xfrm>
              <a:off x="7078642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17"/>
                    <a:pt x="28" y="271"/>
                    <a:pt x="82" y="299"/>
                  </a:cubicBezTo>
                  <a:cubicBezTo>
                    <a:pt x="136" y="271"/>
                    <a:pt x="191" y="244"/>
                    <a:pt x="245" y="244"/>
                  </a:cubicBezTo>
                  <a:lnTo>
                    <a:pt x="272" y="244"/>
                  </a:lnTo>
                  <a:cubicBezTo>
                    <a:pt x="272" y="217"/>
                    <a:pt x="299" y="190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3"/>
            <p:cNvSpPr/>
            <p:nvPr/>
          </p:nvSpPr>
          <p:spPr>
            <a:xfrm>
              <a:off x="7103998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44" y="109"/>
                    <a:pt x="190" y="28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3"/>
            <p:cNvSpPr/>
            <p:nvPr/>
          </p:nvSpPr>
          <p:spPr>
            <a:xfrm>
              <a:off x="7103998" y="3872105"/>
              <a:ext cx="9075" cy="12678"/>
            </a:xfrm>
            <a:custGeom>
              <a:avLst/>
              <a:gdLst/>
              <a:ahLst/>
              <a:cxnLst/>
              <a:rect l="l" t="t" r="r" b="b"/>
              <a:pathLst>
                <a:path w="136" h="190" extrusionOk="0">
                  <a:moveTo>
                    <a:pt x="27" y="0"/>
                  </a:moveTo>
                  <a:cubicBezTo>
                    <a:pt x="27" y="27"/>
                    <a:pt x="0" y="27"/>
                    <a:pt x="0" y="27"/>
                  </a:cubicBezTo>
                  <a:cubicBezTo>
                    <a:pt x="0" y="109"/>
                    <a:pt x="55" y="163"/>
                    <a:pt x="136" y="190"/>
                  </a:cubicBezTo>
                  <a:lnTo>
                    <a:pt x="136" y="109"/>
                  </a:lnTo>
                  <a:cubicBezTo>
                    <a:pt x="82" y="81"/>
                    <a:pt x="55" y="54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3"/>
            <p:cNvSpPr/>
            <p:nvPr/>
          </p:nvSpPr>
          <p:spPr>
            <a:xfrm>
              <a:off x="7026195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4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3"/>
            <p:cNvSpPr/>
            <p:nvPr/>
          </p:nvSpPr>
          <p:spPr>
            <a:xfrm>
              <a:off x="7008046" y="1991621"/>
              <a:ext cx="5538" cy="1868"/>
            </a:xfrm>
            <a:custGeom>
              <a:avLst/>
              <a:gdLst/>
              <a:ahLst/>
              <a:cxnLst/>
              <a:rect l="l" t="t" r="r" b="b"/>
              <a:pathLst>
                <a:path w="83" h="28" extrusionOk="0">
                  <a:moveTo>
                    <a:pt x="82" y="0"/>
                  </a:moveTo>
                  <a:cubicBezTo>
                    <a:pt x="55" y="0"/>
                    <a:pt x="28" y="0"/>
                    <a:pt x="1" y="28"/>
                  </a:cubicBezTo>
                  <a:lnTo>
                    <a:pt x="28" y="28"/>
                  </a:lnTo>
                  <a:cubicBezTo>
                    <a:pt x="28" y="28"/>
                    <a:pt x="55" y="28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3"/>
            <p:cNvSpPr/>
            <p:nvPr/>
          </p:nvSpPr>
          <p:spPr>
            <a:xfrm>
              <a:off x="699903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3"/>
            <p:cNvSpPr/>
            <p:nvPr/>
          </p:nvSpPr>
          <p:spPr>
            <a:xfrm>
              <a:off x="7026195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3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3"/>
            <p:cNvSpPr/>
            <p:nvPr/>
          </p:nvSpPr>
          <p:spPr>
            <a:xfrm>
              <a:off x="7051485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3"/>
            <p:cNvSpPr/>
            <p:nvPr/>
          </p:nvSpPr>
          <p:spPr>
            <a:xfrm>
              <a:off x="7026195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8" y="244"/>
                    <a:pt x="298" y="163"/>
                  </a:cubicBezTo>
                  <a:cubicBezTo>
                    <a:pt x="298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3"/>
            <p:cNvSpPr/>
            <p:nvPr/>
          </p:nvSpPr>
          <p:spPr>
            <a:xfrm>
              <a:off x="7051485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3"/>
            <p:cNvSpPr/>
            <p:nvPr/>
          </p:nvSpPr>
          <p:spPr>
            <a:xfrm>
              <a:off x="7026195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3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3"/>
            <p:cNvSpPr/>
            <p:nvPr/>
          </p:nvSpPr>
          <p:spPr>
            <a:xfrm>
              <a:off x="7051485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3"/>
            <p:cNvSpPr/>
            <p:nvPr/>
          </p:nvSpPr>
          <p:spPr>
            <a:xfrm>
              <a:off x="7026195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3"/>
            <p:cNvSpPr/>
            <p:nvPr/>
          </p:nvSpPr>
          <p:spPr>
            <a:xfrm>
              <a:off x="7051485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3"/>
            <p:cNvSpPr/>
            <p:nvPr/>
          </p:nvSpPr>
          <p:spPr>
            <a:xfrm>
              <a:off x="7051485" y="2235974"/>
              <a:ext cx="14546" cy="12678"/>
            </a:xfrm>
            <a:custGeom>
              <a:avLst/>
              <a:gdLst/>
              <a:ahLst/>
              <a:cxnLst/>
              <a:rect l="l" t="t" r="r" b="b"/>
              <a:pathLst>
                <a:path w="218" h="190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163"/>
                    <a:pt x="1" y="163"/>
                    <a:pt x="1" y="190"/>
                  </a:cubicBezTo>
                  <a:cubicBezTo>
                    <a:pt x="82" y="109"/>
                    <a:pt x="164" y="54"/>
                    <a:pt x="21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3"/>
            <p:cNvSpPr/>
            <p:nvPr/>
          </p:nvSpPr>
          <p:spPr>
            <a:xfrm>
              <a:off x="7026195" y="2261263"/>
              <a:ext cx="10876" cy="10943"/>
            </a:xfrm>
            <a:custGeom>
              <a:avLst/>
              <a:gdLst/>
              <a:ahLst/>
              <a:cxnLst/>
              <a:rect l="l" t="t" r="r" b="b"/>
              <a:pathLst>
                <a:path w="163" h="164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54" y="109"/>
                    <a:pt x="109" y="55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3"/>
            <p:cNvSpPr/>
            <p:nvPr/>
          </p:nvSpPr>
          <p:spPr>
            <a:xfrm>
              <a:off x="7027997" y="4208739"/>
              <a:ext cx="14546" cy="18149"/>
            </a:xfrm>
            <a:custGeom>
              <a:avLst/>
              <a:gdLst/>
              <a:ahLst/>
              <a:cxnLst/>
              <a:rect l="l" t="t" r="r" b="b"/>
              <a:pathLst>
                <a:path w="218" h="272" extrusionOk="0">
                  <a:moveTo>
                    <a:pt x="0" y="0"/>
                  </a:moveTo>
                  <a:cubicBezTo>
                    <a:pt x="27" y="81"/>
                    <a:pt x="27" y="163"/>
                    <a:pt x="82" y="244"/>
                  </a:cubicBezTo>
                  <a:cubicBezTo>
                    <a:pt x="82" y="244"/>
                    <a:pt x="109" y="271"/>
                    <a:pt x="109" y="271"/>
                  </a:cubicBezTo>
                  <a:cubicBezTo>
                    <a:pt x="163" y="271"/>
                    <a:pt x="190" y="244"/>
                    <a:pt x="217" y="217"/>
                  </a:cubicBezTo>
                  <a:cubicBezTo>
                    <a:pt x="163" y="163"/>
                    <a:pt x="54" y="136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3"/>
            <p:cNvSpPr/>
            <p:nvPr/>
          </p:nvSpPr>
          <p:spPr>
            <a:xfrm>
              <a:off x="7051485" y="4235830"/>
              <a:ext cx="3737" cy="14546"/>
            </a:xfrm>
            <a:custGeom>
              <a:avLst/>
              <a:gdLst/>
              <a:ahLst/>
              <a:cxnLst/>
              <a:rect l="l" t="t" r="r" b="b"/>
              <a:pathLst>
                <a:path w="56" h="218" extrusionOk="0">
                  <a:moveTo>
                    <a:pt x="28" y="1"/>
                  </a:moveTo>
                  <a:cubicBezTo>
                    <a:pt x="28" y="28"/>
                    <a:pt x="1" y="55"/>
                    <a:pt x="1" y="82"/>
                  </a:cubicBezTo>
                  <a:cubicBezTo>
                    <a:pt x="1" y="137"/>
                    <a:pt x="28" y="191"/>
                    <a:pt x="55" y="218"/>
                  </a:cubicBezTo>
                  <a:cubicBezTo>
                    <a:pt x="28" y="164"/>
                    <a:pt x="28" y="109"/>
                    <a:pt x="28" y="82"/>
                  </a:cubicBezTo>
                  <a:cubicBezTo>
                    <a:pt x="28" y="55"/>
                    <a:pt x="55" y="55"/>
                    <a:pt x="55" y="28"/>
                  </a:cubicBezTo>
                  <a:cubicBezTo>
                    <a:pt x="55" y="28"/>
                    <a:pt x="28" y="1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3"/>
            <p:cNvSpPr/>
            <p:nvPr/>
          </p:nvSpPr>
          <p:spPr>
            <a:xfrm>
              <a:off x="6973682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3"/>
            <p:cNvSpPr/>
            <p:nvPr/>
          </p:nvSpPr>
          <p:spPr>
            <a:xfrm>
              <a:off x="6973682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3"/>
            <p:cNvSpPr/>
            <p:nvPr/>
          </p:nvSpPr>
          <p:spPr>
            <a:xfrm>
              <a:off x="6999038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3"/>
            <p:cNvSpPr/>
            <p:nvPr/>
          </p:nvSpPr>
          <p:spPr>
            <a:xfrm>
              <a:off x="6973682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3"/>
            <p:cNvSpPr/>
            <p:nvPr/>
          </p:nvSpPr>
          <p:spPr>
            <a:xfrm>
              <a:off x="6999038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3"/>
            <p:cNvSpPr/>
            <p:nvPr/>
          </p:nvSpPr>
          <p:spPr>
            <a:xfrm>
              <a:off x="6973682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3"/>
            <p:cNvSpPr/>
            <p:nvPr/>
          </p:nvSpPr>
          <p:spPr>
            <a:xfrm>
              <a:off x="6999038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3"/>
            <p:cNvSpPr/>
            <p:nvPr/>
          </p:nvSpPr>
          <p:spPr>
            <a:xfrm>
              <a:off x="6973682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3"/>
            <p:cNvSpPr/>
            <p:nvPr/>
          </p:nvSpPr>
          <p:spPr>
            <a:xfrm>
              <a:off x="6999038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3"/>
            <p:cNvSpPr/>
            <p:nvPr/>
          </p:nvSpPr>
          <p:spPr>
            <a:xfrm>
              <a:off x="6951929" y="2288420"/>
              <a:ext cx="14546" cy="9141"/>
            </a:xfrm>
            <a:custGeom>
              <a:avLst/>
              <a:gdLst/>
              <a:ahLst/>
              <a:cxnLst/>
              <a:rect l="l" t="t" r="r" b="b"/>
              <a:pathLst>
                <a:path w="218" h="137" extrusionOk="0">
                  <a:moveTo>
                    <a:pt x="82" y="1"/>
                  </a:moveTo>
                  <a:cubicBezTo>
                    <a:pt x="55" y="1"/>
                    <a:pt x="28" y="1"/>
                    <a:pt x="1" y="28"/>
                  </a:cubicBezTo>
                  <a:cubicBezTo>
                    <a:pt x="82" y="55"/>
                    <a:pt x="164" y="109"/>
                    <a:pt x="218" y="136"/>
                  </a:cubicBezTo>
                  <a:cubicBezTo>
                    <a:pt x="218" y="55"/>
                    <a:pt x="164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3"/>
            <p:cNvSpPr/>
            <p:nvPr/>
          </p:nvSpPr>
          <p:spPr>
            <a:xfrm>
              <a:off x="6919366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3"/>
            <p:cNvSpPr/>
            <p:nvPr/>
          </p:nvSpPr>
          <p:spPr>
            <a:xfrm>
              <a:off x="6894077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3"/>
            <p:cNvSpPr/>
            <p:nvPr/>
          </p:nvSpPr>
          <p:spPr>
            <a:xfrm>
              <a:off x="6919366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3"/>
            <p:cNvSpPr/>
            <p:nvPr/>
          </p:nvSpPr>
          <p:spPr>
            <a:xfrm>
              <a:off x="6946524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3"/>
            <p:cNvSpPr/>
            <p:nvPr/>
          </p:nvSpPr>
          <p:spPr>
            <a:xfrm>
              <a:off x="6894077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3"/>
            <p:cNvSpPr/>
            <p:nvPr/>
          </p:nvSpPr>
          <p:spPr>
            <a:xfrm>
              <a:off x="6919366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3"/>
            <p:cNvSpPr/>
            <p:nvPr/>
          </p:nvSpPr>
          <p:spPr>
            <a:xfrm>
              <a:off x="6946524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3"/>
            <p:cNvSpPr/>
            <p:nvPr/>
          </p:nvSpPr>
          <p:spPr>
            <a:xfrm>
              <a:off x="689407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3"/>
            <p:cNvSpPr/>
            <p:nvPr/>
          </p:nvSpPr>
          <p:spPr>
            <a:xfrm>
              <a:off x="6919366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3"/>
            <p:cNvSpPr/>
            <p:nvPr/>
          </p:nvSpPr>
          <p:spPr>
            <a:xfrm>
              <a:off x="6946524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3"/>
            <p:cNvSpPr/>
            <p:nvPr/>
          </p:nvSpPr>
          <p:spPr>
            <a:xfrm>
              <a:off x="6919366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3"/>
            <p:cNvSpPr/>
            <p:nvPr/>
          </p:nvSpPr>
          <p:spPr>
            <a:xfrm>
              <a:off x="6946524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3"/>
            <p:cNvSpPr/>
            <p:nvPr/>
          </p:nvSpPr>
          <p:spPr>
            <a:xfrm>
              <a:off x="6866919" y="2002498"/>
              <a:ext cx="21752" cy="16348"/>
            </a:xfrm>
            <a:custGeom>
              <a:avLst/>
              <a:gdLst/>
              <a:ahLst/>
              <a:cxnLst/>
              <a:rect l="l" t="t" r="r" b="b"/>
              <a:pathLst>
                <a:path w="326" h="245" extrusionOk="0">
                  <a:moveTo>
                    <a:pt x="54" y="0"/>
                  </a:moveTo>
                  <a:cubicBezTo>
                    <a:pt x="27" y="27"/>
                    <a:pt x="0" y="54"/>
                    <a:pt x="0" y="109"/>
                  </a:cubicBezTo>
                  <a:cubicBezTo>
                    <a:pt x="0" y="190"/>
                    <a:pt x="82" y="244"/>
                    <a:pt x="163" y="244"/>
                  </a:cubicBezTo>
                  <a:cubicBezTo>
                    <a:pt x="244" y="244"/>
                    <a:pt x="326" y="190"/>
                    <a:pt x="326" y="109"/>
                  </a:cubicBezTo>
                  <a:cubicBezTo>
                    <a:pt x="326" y="54"/>
                    <a:pt x="299" y="27"/>
                    <a:pt x="29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3"/>
            <p:cNvSpPr/>
            <p:nvPr/>
          </p:nvSpPr>
          <p:spPr>
            <a:xfrm>
              <a:off x="6866919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3"/>
            <p:cNvSpPr/>
            <p:nvPr/>
          </p:nvSpPr>
          <p:spPr>
            <a:xfrm>
              <a:off x="6866919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3"/>
            <p:cNvSpPr/>
            <p:nvPr/>
          </p:nvSpPr>
          <p:spPr>
            <a:xfrm>
              <a:off x="6866919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3"/>
            <p:cNvSpPr/>
            <p:nvPr/>
          </p:nvSpPr>
          <p:spPr>
            <a:xfrm>
              <a:off x="6866919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3"/>
            <p:cNvSpPr/>
            <p:nvPr/>
          </p:nvSpPr>
          <p:spPr>
            <a:xfrm>
              <a:off x="6868721" y="2264933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44" y="0"/>
                  </a:moveTo>
                  <a:cubicBezTo>
                    <a:pt x="217" y="27"/>
                    <a:pt x="190" y="54"/>
                    <a:pt x="136" y="81"/>
                  </a:cubicBezTo>
                  <a:cubicBezTo>
                    <a:pt x="82" y="136"/>
                    <a:pt x="55" y="136"/>
                    <a:pt x="0" y="163"/>
                  </a:cubicBezTo>
                  <a:cubicBezTo>
                    <a:pt x="27" y="217"/>
                    <a:pt x="82" y="244"/>
                    <a:pt x="136" y="244"/>
                  </a:cubicBezTo>
                  <a:cubicBezTo>
                    <a:pt x="217" y="244"/>
                    <a:pt x="299" y="190"/>
                    <a:pt x="299" y="109"/>
                  </a:cubicBezTo>
                  <a:cubicBezTo>
                    <a:pt x="299" y="54"/>
                    <a:pt x="272" y="27"/>
                    <a:pt x="24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3"/>
            <p:cNvSpPr/>
            <p:nvPr/>
          </p:nvSpPr>
          <p:spPr>
            <a:xfrm>
              <a:off x="6895879" y="2235974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54" y="0"/>
                  </a:moveTo>
                  <a:cubicBezTo>
                    <a:pt x="81" y="54"/>
                    <a:pt x="81" y="136"/>
                    <a:pt x="0" y="244"/>
                  </a:cubicBezTo>
                  <a:cubicBezTo>
                    <a:pt x="27" y="271"/>
                    <a:pt x="81" y="298"/>
                    <a:pt x="136" y="298"/>
                  </a:cubicBezTo>
                  <a:cubicBezTo>
                    <a:pt x="217" y="298"/>
                    <a:pt x="271" y="217"/>
                    <a:pt x="271" y="136"/>
                  </a:cubicBezTo>
                  <a:cubicBezTo>
                    <a:pt x="271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3"/>
            <p:cNvSpPr/>
            <p:nvPr/>
          </p:nvSpPr>
          <p:spPr>
            <a:xfrm>
              <a:off x="6894077" y="2288420"/>
              <a:ext cx="16348" cy="16348"/>
            </a:xfrm>
            <a:custGeom>
              <a:avLst/>
              <a:gdLst/>
              <a:ahLst/>
              <a:cxnLst/>
              <a:rect l="l" t="t" r="r" b="b"/>
              <a:pathLst>
                <a:path w="245" h="245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191"/>
                    <a:pt x="27" y="218"/>
                    <a:pt x="27" y="245"/>
                  </a:cubicBezTo>
                  <a:cubicBezTo>
                    <a:pt x="108" y="136"/>
                    <a:pt x="190" y="82"/>
                    <a:pt x="244" y="28"/>
                  </a:cubicBezTo>
                  <a:cubicBezTo>
                    <a:pt x="217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3"/>
            <p:cNvSpPr/>
            <p:nvPr/>
          </p:nvSpPr>
          <p:spPr>
            <a:xfrm>
              <a:off x="6841563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3"/>
            <p:cNvSpPr/>
            <p:nvPr/>
          </p:nvSpPr>
          <p:spPr>
            <a:xfrm>
              <a:off x="6866919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90" y="299"/>
                  </a:lnTo>
                  <a:cubicBezTo>
                    <a:pt x="244" y="217"/>
                    <a:pt x="271" y="163"/>
                    <a:pt x="299" y="82"/>
                  </a:cubicBezTo>
                  <a:cubicBezTo>
                    <a:pt x="271" y="28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3"/>
            <p:cNvSpPr/>
            <p:nvPr/>
          </p:nvSpPr>
          <p:spPr>
            <a:xfrm>
              <a:off x="6841563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3"/>
            <p:cNvSpPr/>
            <p:nvPr/>
          </p:nvSpPr>
          <p:spPr>
            <a:xfrm>
              <a:off x="6866919" y="2369893"/>
              <a:ext cx="5471" cy="14546"/>
            </a:xfrm>
            <a:custGeom>
              <a:avLst/>
              <a:gdLst/>
              <a:ahLst/>
              <a:cxnLst/>
              <a:rect l="l" t="t" r="r" b="b"/>
              <a:pathLst>
                <a:path w="82" h="218" extrusionOk="0">
                  <a:moveTo>
                    <a:pt x="54" y="0"/>
                  </a:moveTo>
                  <a:cubicBezTo>
                    <a:pt x="27" y="27"/>
                    <a:pt x="0" y="55"/>
                    <a:pt x="0" y="109"/>
                  </a:cubicBezTo>
                  <a:cubicBezTo>
                    <a:pt x="0" y="163"/>
                    <a:pt x="27" y="190"/>
                    <a:pt x="82" y="217"/>
                  </a:cubicBezTo>
                  <a:cubicBezTo>
                    <a:pt x="82" y="190"/>
                    <a:pt x="82" y="163"/>
                    <a:pt x="82" y="136"/>
                  </a:cubicBezTo>
                  <a:cubicBezTo>
                    <a:pt x="82" y="82"/>
                    <a:pt x="82" y="55"/>
                    <a:pt x="5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3"/>
            <p:cNvSpPr/>
            <p:nvPr/>
          </p:nvSpPr>
          <p:spPr>
            <a:xfrm>
              <a:off x="6841563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lnTo>
                    <a:pt x="190" y="299"/>
                  </a:lnTo>
                  <a:cubicBezTo>
                    <a:pt x="217" y="191"/>
                    <a:pt x="245" y="136"/>
                    <a:pt x="299" y="82"/>
                  </a:cubicBezTo>
                  <a:cubicBezTo>
                    <a:pt x="272" y="28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3"/>
            <p:cNvSpPr/>
            <p:nvPr/>
          </p:nvSpPr>
          <p:spPr>
            <a:xfrm>
              <a:off x="6866919" y="3741788"/>
              <a:ext cx="3670" cy="7273"/>
            </a:xfrm>
            <a:custGeom>
              <a:avLst/>
              <a:gdLst/>
              <a:ahLst/>
              <a:cxnLst/>
              <a:rect l="l" t="t" r="r" b="b"/>
              <a:pathLst>
                <a:path w="55" h="109" extrusionOk="0">
                  <a:moveTo>
                    <a:pt x="0" y="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54"/>
                    <a:pt x="27" y="81"/>
                    <a:pt x="54" y="109"/>
                  </a:cubicBezTo>
                  <a:cubicBezTo>
                    <a:pt x="54" y="109"/>
                    <a:pt x="54" y="109"/>
                    <a:pt x="54" y="81"/>
                  </a:cubicBezTo>
                  <a:cubicBezTo>
                    <a:pt x="54" y="54"/>
                    <a:pt x="27" y="27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3"/>
            <p:cNvSpPr/>
            <p:nvPr/>
          </p:nvSpPr>
          <p:spPr>
            <a:xfrm>
              <a:off x="6814406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3"/>
            <p:cNvSpPr/>
            <p:nvPr/>
          </p:nvSpPr>
          <p:spPr>
            <a:xfrm>
              <a:off x="6814406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3"/>
            <p:cNvSpPr/>
            <p:nvPr/>
          </p:nvSpPr>
          <p:spPr>
            <a:xfrm>
              <a:off x="6841563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3"/>
            <p:cNvSpPr/>
            <p:nvPr/>
          </p:nvSpPr>
          <p:spPr>
            <a:xfrm>
              <a:off x="6814406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3"/>
            <p:cNvSpPr/>
            <p:nvPr/>
          </p:nvSpPr>
          <p:spPr>
            <a:xfrm>
              <a:off x="6841563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3"/>
            <p:cNvSpPr/>
            <p:nvPr/>
          </p:nvSpPr>
          <p:spPr>
            <a:xfrm>
              <a:off x="6814406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3"/>
            <p:cNvSpPr/>
            <p:nvPr/>
          </p:nvSpPr>
          <p:spPr>
            <a:xfrm>
              <a:off x="6841563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3"/>
            <p:cNvSpPr/>
            <p:nvPr/>
          </p:nvSpPr>
          <p:spPr>
            <a:xfrm>
              <a:off x="6814406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3"/>
            <p:cNvSpPr/>
            <p:nvPr/>
          </p:nvSpPr>
          <p:spPr>
            <a:xfrm>
              <a:off x="6841563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3"/>
            <p:cNvSpPr/>
            <p:nvPr/>
          </p:nvSpPr>
          <p:spPr>
            <a:xfrm>
              <a:off x="6841563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3"/>
            <p:cNvSpPr/>
            <p:nvPr/>
          </p:nvSpPr>
          <p:spPr>
            <a:xfrm>
              <a:off x="6789050" y="2235974"/>
              <a:ext cx="20018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163"/>
                    <a:pt x="1" y="190"/>
                    <a:pt x="28" y="217"/>
                  </a:cubicBezTo>
                  <a:cubicBezTo>
                    <a:pt x="109" y="190"/>
                    <a:pt x="191" y="190"/>
                    <a:pt x="299" y="190"/>
                  </a:cubicBezTo>
                  <a:cubicBezTo>
                    <a:pt x="299" y="163"/>
                    <a:pt x="299" y="163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3"/>
            <p:cNvSpPr/>
            <p:nvPr/>
          </p:nvSpPr>
          <p:spPr>
            <a:xfrm>
              <a:off x="6818009" y="2315578"/>
              <a:ext cx="18216" cy="18149"/>
            </a:xfrm>
            <a:custGeom>
              <a:avLst/>
              <a:gdLst/>
              <a:ahLst/>
              <a:cxnLst/>
              <a:rect l="l" t="t" r="r" b="b"/>
              <a:pathLst>
                <a:path w="273" h="272" extrusionOk="0">
                  <a:moveTo>
                    <a:pt x="164" y="1"/>
                  </a:moveTo>
                  <a:cubicBezTo>
                    <a:pt x="109" y="82"/>
                    <a:pt x="55" y="163"/>
                    <a:pt x="1" y="245"/>
                  </a:cubicBezTo>
                  <a:cubicBezTo>
                    <a:pt x="28" y="272"/>
                    <a:pt x="82" y="272"/>
                    <a:pt x="109" y="272"/>
                  </a:cubicBezTo>
                  <a:cubicBezTo>
                    <a:pt x="191" y="272"/>
                    <a:pt x="272" y="218"/>
                    <a:pt x="272" y="136"/>
                  </a:cubicBezTo>
                  <a:cubicBezTo>
                    <a:pt x="272" y="55"/>
                    <a:pt x="218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3"/>
            <p:cNvSpPr/>
            <p:nvPr/>
          </p:nvSpPr>
          <p:spPr>
            <a:xfrm>
              <a:off x="6814406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3"/>
            <p:cNvSpPr/>
            <p:nvPr/>
          </p:nvSpPr>
          <p:spPr>
            <a:xfrm>
              <a:off x="6789050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3"/>
            <p:cNvSpPr/>
            <p:nvPr/>
          </p:nvSpPr>
          <p:spPr>
            <a:xfrm>
              <a:off x="6814406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3"/>
            <p:cNvSpPr/>
            <p:nvPr/>
          </p:nvSpPr>
          <p:spPr>
            <a:xfrm>
              <a:off x="6814406" y="3691076"/>
              <a:ext cx="14546" cy="9141"/>
            </a:xfrm>
            <a:custGeom>
              <a:avLst/>
              <a:gdLst/>
              <a:ahLst/>
              <a:cxnLst/>
              <a:rect l="l" t="t" r="r" b="b"/>
              <a:pathLst>
                <a:path w="218" h="137" extrusionOk="0">
                  <a:moveTo>
                    <a:pt x="1" y="1"/>
                  </a:moveTo>
                  <a:cubicBezTo>
                    <a:pt x="1" y="82"/>
                    <a:pt x="82" y="136"/>
                    <a:pt x="163" y="136"/>
                  </a:cubicBezTo>
                  <a:lnTo>
                    <a:pt x="218" y="136"/>
                  </a:lnTo>
                  <a:cubicBezTo>
                    <a:pt x="163" y="82"/>
                    <a:pt x="82" y="28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3"/>
            <p:cNvSpPr/>
            <p:nvPr/>
          </p:nvSpPr>
          <p:spPr>
            <a:xfrm>
              <a:off x="6843365" y="3707357"/>
              <a:ext cx="12744" cy="16348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55" y="1"/>
                  </a:moveTo>
                  <a:cubicBezTo>
                    <a:pt x="28" y="28"/>
                    <a:pt x="28" y="28"/>
                    <a:pt x="1" y="55"/>
                  </a:cubicBezTo>
                  <a:cubicBezTo>
                    <a:pt x="55" y="136"/>
                    <a:pt x="136" y="245"/>
                    <a:pt x="190" y="245"/>
                  </a:cubicBezTo>
                  <a:cubicBezTo>
                    <a:pt x="163" y="136"/>
                    <a:pt x="109" y="82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3"/>
            <p:cNvSpPr/>
            <p:nvPr/>
          </p:nvSpPr>
          <p:spPr>
            <a:xfrm>
              <a:off x="6761892" y="1957257"/>
              <a:ext cx="21819" cy="9075"/>
            </a:xfrm>
            <a:custGeom>
              <a:avLst/>
              <a:gdLst/>
              <a:ahLst/>
              <a:cxnLst/>
              <a:rect l="l" t="t" r="r" b="b"/>
              <a:pathLst>
                <a:path w="327" h="136" extrusionOk="0">
                  <a:moveTo>
                    <a:pt x="1" y="0"/>
                  </a:moveTo>
                  <a:cubicBezTo>
                    <a:pt x="28" y="81"/>
                    <a:pt x="82" y="136"/>
                    <a:pt x="164" y="136"/>
                  </a:cubicBezTo>
                  <a:cubicBezTo>
                    <a:pt x="245" y="136"/>
                    <a:pt x="299" y="81"/>
                    <a:pt x="32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3"/>
            <p:cNvSpPr/>
            <p:nvPr/>
          </p:nvSpPr>
          <p:spPr>
            <a:xfrm>
              <a:off x="6747413" y="1971737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37" y="244"/>
                    <a:pt x="137" y="163"/>
                  </a:cubicBezTo>
                  <a:cubicBezTo>
                    <a:pt x="137" y="81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3"/>
            <p:cNvSpPr/>
            <p:nvPr/>
          </p:nvSpPr>
          <p:spPr>
            <a:xfrm>
              <a:off x="6761892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3"/>
            <p:cNvSpPr/>
            <p:nvPr/>
          </p:nvSpPr>
          <p:spPr>
            <a:xfrm>
              <a:off x="6789050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3"/>
            <p:cNvSpPr/>
            <p:nvPr/>
          </p:nvSpPr>
          <p:spPr>
            <a:xfrm>
              <a:off x="6747413" y="2024184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" y="1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37" y="245"/>
                    <a:pt x="137" y="163"/>
                  </a:cubicBezTo>
                  <a:cubicBezTo>
                    <a:pt x="137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3"/>
            <p:cNvSpPr/>
            <p:nvPr/>
          </p:nvSpPr>
          <p:spPr>
            <a:xfrm>
              <a:off x="6761892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3"/>
            <p:cNvSpPr/>
            <p:nvPr/>
          </p:nvSpPr>
          <p:spPr>
            <a:xfrm>
              <a:off x="6789050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3"/>
            <p:cNvSpPr/>
            <p:nvPr/>
          </p:nvSpPr>
          <p:spPr>
            <a:xfrm>
              <a:off x="6747413" y="2076698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37" y="244"/>
                    <a:pt x="137" y="163"/>
                  </a:cubicBezTo>
                  <a:cubicBezTo>
                    <a:pt x="137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3"/>
            <p:cNvSpPr/>
            <p:nvPr/>
          </p:nvSpPr>
          <p:spPr>
            <a:xfrm>
              <a:off x="6761892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3"/>
            <p:cNvSpPr/>
            <p:nvPr/>
          </p:nvSpPr>
          <p:spPr>
            <a:xfrm>
              <a:off x="6789050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3"/>
            <p:cNvSpPr/>
            <p:nvPr/>
          </p:nvSpPr>
          <p:spPr>
            <a:xfrm>
              <a:off x="6747413" y="2130946"/>
              <a:ext cx="9141" cy="20017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" y="1"/>
                  </a:moveTo>
                  <a:lnTo>
                    <a:pt x="1" y="137"/>
                  </a:lnTo>
                  <a:lnTo>
                    <a:pt x="1" y="299"/>
                  </a:lnTo>
                  <a:cubicBezTo>
                    <a:pt x="82" y="299"/>
                    <a:pt x="137" y="218"/>
                    <a:pt x="137" y="137"/>
                  </a:cubicBezTo>
                  <a:cubicBezTo>
                    <a:pt x="137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3"/>
            <p:cNvSpPr/>
            <p:nvPr/>
          </p:nvSpPr>
          <p:spPr>
            <a:xfrm>
              <a:off x="6761892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3"/>
            <p:cNvSpPr/>
            <p:nvPr/>
          </p:nvSpPr>
          <p:spPr>
            <a:xfrm>
              <a:off x="6789050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3"/>
            <p:cNvSpPr/>
            <p:nvPr/>
          </p:nvSpPr>
          <p:spPr>
            <a:xfrm>
              <a:off x="6747413" y="2183460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37" y="218"/>
                    <a:pt x="137" y="136"/>
                  </a:cubicBezTo>
                  <a:cubicBezTo>
                    <a:pt x="137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3"/>
            <p:cNvSpPr/>
            <p:nvPr/>
          </p:nvSpPr>
          <p:spPr>
            <a:xfrm>
              <a:off x="6761892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3"/>
            <p:cNvSpPr/>
            <p:nvPr/>
          </p:nvSpPr>
          <p:spPr>
            <a:xfrm>
              <a:off x="6789050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3"/>
            <p:cNvSpPr/>
            <p:nvPr/>
          </p:nvSpPr>
          <p:spPr>
            <a:xfrm>
              <a:off x="6747413" y="2235974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8"/>
                  </a:lnTo>
                  <a:cubicBezTo>
                    <a:pt x="82" y="298"/>
                    <a:pt x="137" y="217"/>
                    <a:pt x="137" y="136"/>
                  </a:cubicBezTo>
                  <a:cubicBezTo>
                    <a:pt x="137" y="54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3"/>
            <p:cNvSpPr/>
            <p:nvPr/>
          </p:nvSpPr>
          <p:spPr>
            <a:xfrm>
              <a:off x="6761892" y="2261263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137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55" y="109"/>
                    <a:pt x="109" y="55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3"/>
            <p:cNvSpPr/>
            <p:nvPr/>
          </p:nvSpPr>
          <p:spPr>
            <a:xfrm>
              <a:off x="6747413" y="2288420"/>
              <a:ext cx="7340" cy="20017"/>
            </a:xfrm>
            <a:custGeom>
              <a:avLst/>
              <a:gdLst/>
              <a:ahLst/>
              <a:cxnLst/>
              <a:rect l="l" t="t" r="r" b="b"/>
              <a:pathLst>
                <a:path w="110" h="300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lnTo>
                    <a:pt x="28" y="299"/>
                  </a:lnTo>
                  <a:cubicBezTo>
                    <a:pt x="55" y="191"/>
                    <a:pt x="82" y="109"/>
                    <a:pt x="109" y="28"/>
                  </a:cubicBezTo>
                  <a:cubicBezTo>
                    <a:pt x="82" y="1"/>
                    <a:pt x="28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3"/>
            <p:cNvSpPr/>
            <p:nvPr/>
          </p:nvSpPr>
          <p:spPr>
            <a:xfrm>
              <a:off x="6772769" y="2369893"/>
              <a:ext cx="10943" cy="16348"/>
            </a:xfrm>
            <a:custGeom>
              <a:avLst/>
              <a:gdLst/>
              <a:ahLst/>
              <a:cxnLst/>
              <a:rect l="l" t="t" r="r" b="b"/>
              <a:pathLst>
                <a:path w="164" h="245" extrusionOk="0">
                  <a:moveTo>
                    <a:pt x="109" y="0"/>
                  </a:moveTo>
                  <a:cubicBezTo>
                    <a:pt x="55" y="82"/>
                    <a:pt x="28" y="163"/>
                    <a:pt x="1" y="244"/>
                  </a:cubicBezTo>
                  <a:cubicBezTo>
                    <a:pt x="82" y="244"/>
                    <a:pt x="163" y="190"/>
                    <a:pt x="163" y="109"/>
                  </a:cubicBezTo>
                  <a:cubicBezTo>
                    <a:pt x="163" y="55"/>
                    <a:pt x="136" y="27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3"/>
            <p:cNvSpPr/>
            <p:nvPr/>
          </p:nvSpPr>
          <p:spPr>
            <a:xfrm>
              <a:off x="6790851" y="2344537"/>
              <a:ext cx="18216" cy="16348"/>
            </a:xfrm>
            <a:custGeom>
              <a:avLst/>
              <a:gdLst/>
              <a:ahLst/>
              <a:cxnLst/>
              <a:rect l="l" t="t" r="r" b="b"/>
              <a:pathLst>
                <a:path w="273" h="245" extrusionOk="0">
                  <a:moveTo>
                    <a:pt x="245" y="1"/>
                  </a:moveTo>
                  <a:cubicBezTo>
                    <a:pt x="218" y="1"/>
                    <a:pt x="218" y="28"/>
                    <a:pt x="191" y="55"/>
                  </a:cubicBezTo>
                  <a:cubicBezTo>
                    <a:pt x="137" y="82"/>
                    <a:pt x="55" y="136"/>
                    <a:pt x="1" y="190"/>
                  </a:cubicBezTo>
                  <a:cubicBezTo>
                    <a:pt x="28" y="218"/>
                    <a:pt x="82" y="245"/>
                    <a:pt x="137" y="245"/>
                  </a:cubicBezTo>
                  <a:cubicBezTo>
                    <a:pt x="218" y="245"/>
                    <a:pt x="272" y="163"/>
                    <a:pt x="272" y="82"/>
                  </a:cubicBezTo>
                  <a:cubicBezTo>
                    <a:pt x="272" y="55"/>
                    <a:pt x="272" y="28"/>
                    <a:pt x="24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3"/>
            <p:cNvSpPr/>
            <p:nvPr/>
          </p:nvSpPr>
          <p:spPr>
            <a:xfrm>
              <a:off x="6772769" y="2418737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cubicBezTo>
                    <a:pt x="1" y="109"/>
                    <a:pt x="1" y="190"/>
                    <a:pt x="28" y="299"/>
                  </a:cubicBezTo>
                  <a:cubicBezTo>
                    <a:pt x="82" y="299"/>
                    <a:pt x="163" y="245"/>
                    <a:pt x="163" y="163"/>
                  </a:cubicBezTo>
                  <a:cubicBezTo>
                    <a:pt x="163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3"/>
            <p:cNvSpPr/>
            <p:nvPr/>
          </p:nvSpPr>
          <p:spPr>
            <a:xfrm>
              <a:off x="6778240" y="2473052"/>
              <a:ext cx="5471" cy="14546"/>
            </a:xfrm>
            <a:custGeom>
              <a:avLst/>
              <a:gdLst/>
              <a:ahLst/>
              <a:cxnLst/>
              <a:rect l="l" t="t" r="r" b="b"/>
              <a:pathLst>
                <a:path w="82" h="218" extrusionOk="0">
                  <a:moveTo>
                    <a:pt x="0" y="0"/>
                  </a:moveTo>
                  <a:lnTo>
                    <a:pt x="0" y="0"/>
                  </a:lnTo>
                  <a:cubicBezTo>
                    <a:pt x="27" y="82"/>
                    <a:pt x="27" y="136"/>
                    <a:pt x="54" y="217"/>
                  </a:cubicBezTo>
                  <a:cubicBezTo>
                    <a:pt x="54" y="190"/>
                    <a:pt x="81" y="163"/>
                    <a:pt x="81" y="136"/>
                  </a:cubicBezTo>
                  <a:cubicBezTo>
                    <a:pt x="81" y="82"/>
                    <a:pt x="54" y="27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3"/>
            <p:cNvSpPr/>
            <p:nvPr/>
          </p:nvSpPr>
          <p:spPr>
            <a:xfrm>
              <a:off x="6789050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3"/>
            <p:cNvSpPr/>
            <p:nvPr/>
          </p:nvSpPr>
          <p:spPr>
            <a:xfrm>
              <a:off x="6789050" y="2498408"/>
              <a:ext cx="10943" cy="16348"/>
            </a:xfrm>
            <a:custGeom>
              <a:avLst/>
              <a:gdLst/>
              <a:ahLst/>
              <a:cxnLst/>
              <a:rect l="l" t="t" r="r" b="b"/>
              <a:pathLst>
                <a:path w="164" h="245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28" y="190"/>
                    <a:pt x="28" y="217"/>
                    <a:pt x="55" y="244"/>
                  </a:cubicBezTo>
                  <a:cubicBezTo>
                    <a:pt x="82" y="163"/>
                    <a:pt x="136" y="81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3"/>
            <p:cNvSpPr/>
            <p:nvPr/>
          </p:nvSpPr>
          <p:spPr>
            <a:xfrm>
              <a:off x="6684089" y="1922827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55" y="1"/>
                  </a:moveTo>
                  <a:cubicBezTo>
                    <a:pt x="28" y="28"/>
                    <a:pt x="1" y="55"/>
                    <a:pt x="1" y="109"/>
                  </a:cubicBezTo>
                  <a:cubicBezTo>
                    <a:pt x="1" y="191"/>
                    <a:pt x="55" y="272"/>
                    <a:pt x="163" y="272"/>
                  </a:cubicBezTo>
                  <a:cubicBezTo>
                    <a:pt x="190" y="272"/>
                    <a:pt x="245" y="245"/>
                    <a:pt x="272" y="218"/>
                  </a:cubicBezTo>
                  <a:cubicBezTo>
                    <a:pt x="218" y="109"/>
                    <a:pt x="163" y="28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3"/>
            <p:cNvSpPr/>
            <p:nvPr/>
          </p:nvSpPr>
          <p:spPr>
            <a:xfrm>
              <a:off x="6709445" y="1951786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27" y="1"/>
                  </a:moveTo>
                  <a:cubicBezTo>
                    <a:pt x="27" y="28"/>
                    <a:pt x="0" y="55"/>
                    <a:pt x="0" y="82"/>
                  </a:cubicBezTo>
                  <a:cubicBezTo>
                    <a:pt x="0" y="163"/>
                    <a:pt x="82" y="218"/>
                    <a:pt x="163" y="218"/>
                  </a:cubicBezTo>
                  <a:cubicBezTo>
                    <a:pt x="244" y="218"/>
                    <a:pt x="299" y="191"/>
                    <a:pt x="299" y="109"/>
                  </a:cubicBezTo>
                  <a:cubicBezTo>
                    <a:pt x="190" y="109"/>
                    <a:pt x="109" y="82"/>
                    <a:pt x="55" y="28"/>
                  </a:cubicBezTo>
                  <a:cubicBezTo>
                    <a:pt x="27" y="28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3"/>
            <p:cNvSpPr/>
            <p:nvPr/>
          </p:nvSpPr>
          <p:spPr>
            <a:xfrm>
              <a:off x="6709445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3"/>
            <p:cNvSpPr/>
            <p:nvPr/>
          </p:nvSpPr>
          <p:spPr>
            <a:xfrm>
              <a:off x="6736603" y="1971737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3"/>
            <p:cNvSpPr/>
            <p:nvPr/>
          </p:nvSpPr>
          <p:spPr>
            <a:xfrm>
              <a:off x="6709445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3"/>
            <p:cNvSpPr/>
            <p:nvPr/>
          </p:nvSpPr>
          <p:spPr>
            <a:xfrm>
              <a:off x="6736603" y="2024184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lnTo>
                    <a:pt x="163" y="163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3"/>
            <p:cNvSpPr/>
            <p:nvPr/>
          </p:nvSpPr>
          <p:spPr>
            <a:xfrm>
              <a:off x="6709445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3"/>
            <p:cNvSpPr/>
            <p:nvPr/>
          </p:nvSpPr>
          <p:spPr>
            <a:xfrm>
              <a:off x="6736603" y="2076698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3"/>
            <p:cNvSpPr/>
            <p:nvPr/>
          </p:nvSpPr>
          <p:spPr>
            <a:xfrm>
              <a:off x="6709445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3"/>
            <p:cNvSpPr/>
            <p:nvPr/>
          </p:nvSpPr>
          <p:spPr>
            <a:xfrm>
              <a:off x="6736603" y="2129145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lnTo>
                    <a:pt x="163" y="16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3"/>
            <p:cNvSpPr/>
            <p:nvPr/>
          </p:nvSpPr>
          <p:spPr>
            <a:xfrm>
              <a:off x="6709445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3"/>
            <p:cNvSpPr/>
            <p:nvPr/>
          </p:nvSpPr>
          <p:spPr>
            <a:xfrm>
              <a:off x="6736603" y="2183460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lnTo>
                    <a:pt x="163" y="136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3"/>
            <p:cNvSpPr/>
            <p:nvPr/>
          </p:nvSpPr>
          <p:spPr>
            <a:xfrm>
              <a:off x="6736603" y="2235974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63" y="298"/>
                  </a:cubicBezTo>
                  <a:lnTo>
                    <a:pt x="163" y="13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3"/>
            <p:cNvSpPr/>
            <p:nvPr/>
          </p:nvSpPr>
          <p:spPr>
            <a:xfrm>
              <a:off x="6709445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3"/>
            <p:cNvSpPr/>
            <p:nvPr/>
          </p:nvSpPr>
          <p:spPr>
            <a:xfrm>
              <a:off x="6716652" y="2313776"/>
              <a:ext cx="9141" cy="1868"/>
            </a:xfrm>
            <a:custGeom>
              <a:avLst/>
              <a:gdLst/>
              <a:ahLst/>
              <a:cxnLst/>
              <a:rect l="l" t="t" r="r" b="b"/>
              <a:pathLst>
                <a:path w="137" h="28" extrusionOk="0">
                  <a:moveTo>
                    <a:pt x="55" y="0"/>
                  </a:moveTo>
                  <a:cubicBezTo>
                    <a:pt x="28" y="0"/>
                    <a:pt x="1" y="0"/>
                    <a:pt x="1" y="28"/>
                  </a:cubicBezTo>
                  <a:lnTo>
                    <a:pt x="136" y="28"/>
                  </a:lnTo>
                  <a:cubicBezTo>
                    <a:pt x="109" y="0"/>
                    <a:pt x="82" y="0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3"/>
            <p:cNvSpPr/>
            <p:nvPr/>
          </p:nvSpPr>
          <p:spPr>
            <a:xfrm>
              <a:off x="6736603" y="2288420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lnTo>
                    <a:pt x="163" y="136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3"/>
            <p:cNvSpPr/>
            <p:nvPr/>
          </p:nvSpPr>
          <p:spPr>
            <a:xfrm>
              <a:off x="6684089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191"/>
                    <a:pt x="1" y="218"/>
                    <a:pt x="28" y="245"/>
                  </a:cubicBezTo>
                  <a:cubicBezTo>
                    <a:pt x="82" y="245"/>
                    <a:pt x="136" y="272"/>
                    <a:pt x="163" y="299"/>
                  </a:cubicBezTo>
                  <a:cubicBezTo>
                    <a:pt x="245" y="272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3"/>
            <p:cNvSpPr/>
            <p:nvPr/>
          </p:nvSpPr>
          <p:spPr>
            <a:xfrm>
              <a:off x="6709445" y="3629554"/>
              <a:ext cx="10943" cy="18149"/>
            </a:xfrm>
            <a:custGeom>
              <a:avLst/>
              <a:gdLst/>
              <a:ahLst/>
              <a:cxnLst/>
              <a:rect l="l" t="t" r="r" b="b"/>
              <a:pathLst>
                <a:path w="164" h="272" extrusionOk="0">
                  <a:moveTo>
                    <a:pt x="82" y="0"/>
                  </a:moveTo>
                  <a:cubicBezTo>
                    <a:pt x="55" y="28"/>
                    <a:pt x="0" y="55"/>
                    <a:pt x="0" y="136"/>
                  </a:cubicBezTo>
                  <a:cubicBezTo>
                    <a:pt x="0" y="190"/>
                    <a:pt x="55" y="245"/>
                    <a:pt x="136" y="272"/>
                  </a:cubicBezTo>
                  <a:cubicBezTo>
                    <a:pt x="136" y="245"/>
                    <a:pt x="163" y="190"/>
                    <a:pt x="163" y="136"/>
                  </a:cubicBezTo>
                  <a:cubicBezTo>
                    <a:pt x="163" y="82"/>
                    <a:pt x="136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3"/>
            <p:cNvSpPr/>
            <p:nvPr/>
          </p:nvSpPr>
          <p:spPr>
            <a:xfrm>
              <a:off x="6709445" y="4006025"/>
              <a:ext cx="10943" cy="9075"/>
            </a:xfrm>
            <a:custGeom>
              <a:avLst/>
              <a:gdLst/>
              <a:ahLst/>
              <a:cxnLst/>
              <a:rect l="l" t="t" r="r" b="b"/>
              <a:pathLst>
                <a:path w="164" h="136" extrusionOk="0">
                  <a:moveTo>
                    <a:pt x="0" y="0"/>
                  </a:moveTo>
                  <a:lnTo>
                    <a:pt x="0" y="0"/>
                  </a:lnTo>
                  <a:cubicBezTo>
                    <a:pt x="27" y="82"/>
                    <a:pt x="82" y="136"/>
                    <a:pt x="163" y="136"/>
                  </a:cubicBezTo>
                  <a:cubicBezTo>
                    <a:pt x="109" y="109"/>
                    <a:pt x="55" y="54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3"/>
            <p:cNvSpPr/>
            <p:nvPr/>
          </p:nvSpPr>
          <p:spPr>
            <a:xfrm>
              <a:off x="6736603" y="4082026"/>
              <a:ext cx="67" cy="5471"/>
            </a:xfrm>
            <a:custGeom>
              <a:avLst/>
              <a:gdLst/>
              <a:ahLst/>
              <a:cxnLst/>
              <a:rect l="l" t="t" r="r" b="b"/>
              <a:pathLst>
                <a:path w="1" h="82" extrusionOk="0">
                  <a:moveTo>
                    <a:pt x="0" y="0"/>
                  </a:moveTo>
                  <a:cubicBezTo>
                    <a:pt x="0" y="0"/>
                    <a:pt x="0" y="27"/>
                    <a:pt x="0" y="27"/>
                  </a:cubicBezTo>
                  <a:cubicBezTo>
                    <a:pt x="0" y="55"/>
                    <a:pt x="0" y="82"/>
                    <a:pt x="0" y="82"/>
                  </a:cubicBezTo>
                  <a:cubicBezTo>
                    <a:pt x="0" y="55"/>
                    <a:pt x="0" y="27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3"/>
            <p:cNvSpPr/>
            <p:nvPr/>
          </p:nvSpPr>
          <p:spPr>
            <a:xfrm>
              <a:off x="6709445" y="4152623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17"/>
                    <a:pt x="55" y="299"/>
                    <a:pt x="109" y="299"/>
                  </a:cubicBezTo>
                  <a:cubicBezTo>
                    <a:pt x="163" y="244"/>
                    <a:pt x="190" y="190"/>
                    <a:pt x="244" y="109"/>
                  </a:cubicBezTo>
                  <a:cubicBezTo>
                    <a:pt x="244" y="82"/>
                    <a:pt x="272" y="54"/>
                    <a:pt x="272" y="54"/>
                  </a:cubicBezTo>
                  <a:cubicBezTo>
                    <a:pt x="244" y="27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3"/>
            <p:cNvSpPr/>
            <p:nvPr/>
          </p:nvSpPr>
          <p:spPr>
            <a:xfrm>
              <a:off x="6660602" y="1805188"/>
              <a:ext cx="12678" cy="3670"/>
            </a:xfrm>
            <a:custGeom>
              <a:avLst/>
              <a:gdLst/>
              <a:ahLst/>
              <a:cxnLst/>
              <a:rect l="l" t="t" r="r" b="b"/>
              <a:pathLst>
                <a:path w="190" h="55" extrusionOk="0">
                  <a:moveTo>
                    <a:pt x="0" y="1"/>
                  </a:moveTo>
                  <a:lnTo>
                    <a:pt x="0" y="1"/>
                  </a:lnTo>
                  <a:cubicBezTo>
                    <a:pt x="27" y="28"/>
                    <a:pt x="54" y="55"/>
                    <a:pt x="109" y="55"/>
                  </a:cubicBezTo>
                  <a:cubicBezTo>
                    <a:pt x="136" y="55"/>
                    <a:pt x="163" y="55"/>
                    <a:pt x="190" y="28"/>
                  </a:cubicBezTo>
                  <a:cubicBezTo>
                    <a:pt x="136" y="28"/>
                    <a:pt x="54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3"/>
            <p:cNvSpPr/>
            <p:nvPr/>
          </p:nvSpPr>
          <p:spPr>
            <a:xfrm>
              <a:off x="6656932" y="1946381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3"/>
            <p:cNvSpPr/>
            <p:nvPr/>
          </p:nvSpPr>
          <p:spPr>
            <a:xfrm>
              <a:off x="6656932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3"/>
            <p:cNvSpPr/>
            <p:nvPr/>
          </p:nvSpPr>
          <p:spPr>
            <a:xfrm>
              <a:off x="6684089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3"/>
            <p:cNvSpPr/>
            <p:nvPr/>
          </p:nvSpPr>
          <p:spPr>
            <a:xfrm>
              <a:off x="6656932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3"/>
            <p:cNvSpPr/>
            <p:nvPr/>
          </p:nvSpPr>
          <p:spPr>
            <a:xfrm>
              <a:off x="6684089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3"/>
            <p:cNvSpPr/>
            <p:nvPr/>
          </p:nvSpPr>
          <p:spPr>
            <a:xfrm>
              <a:off x="6656932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3"/>
            <p:cNvSpPr/>
            <p:nvPr/>
          </p:nvSpPr>
          <p:spPr>
            <a:xfrm>
              <a:off x="6684089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3"/>
            <p:cNvSpPr/>
            <p:nvPr/>
          </p:nvSpPr>
          <p:spPr>
            <a:xfrm>
              <a:off x="6656932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3"/>
            <p:cNvSpPr/>
            <p:nvPr/>
          </p:nvSpPr>
          <p:spPr>
            <a:xfrm>
              <a:off x="6684089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3"/>
            <p:cNvSpPr/>
            <p:nvPr/>
          </p:nvSpPr>
          <p:spPr>
            <a:xfrm>
              <a:off x="6656932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3"/>
            <p:cNvSpPr/>
            <p:nvPr/>
          </p:nvSpPr>
          <p:spPr>
            <a:xfrm>
              <a:off x="6684089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3"/>
            <p:cNvSpPr/>
            <p:nvPr/>
          </p:nvSpPr>
          <p:spPr>
            <a:xfrm>
              <a:off x="6656932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3"/>
            <p:cNvSpPr/>
            <p:nvPr/>
          </p:nvSpPr>
          <p:spPr>
            <a:xfrm>
              <a:off x="6684089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3"/>
            <p:cNvSpPr/>
            <p:nvPr/>
          </p:nvSpPr>
          <p:spPr>
            <a:xfrm>
              <a:off x="6631642" y="2288420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191"/>
                    <a:pt x="0" y="218"/>
                    <a:pt x="54" y="245"/>
                  </a:cubicBezTo>
                  <a:lnTo>
                    <a:pt x="271" y="245"/>
                  </a:lnTo>
                  <a:cubicBezTo>
                    <a:pt x="298" y="218"/>
                    <a:pt x="298" y="163"/>
                    <a:pt x="298" y="136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3"/>
            <p:cNvSpPr/>
            <p:nvPr/>
          </p:nvSpPr>
          <p:spPr>
            <a:xfrm>
              <a:off x="6644254" y="2659486"/>
              <a:ext cx="7340" cy="12678"/>
            </a:xfrm>
            <a:custGeom>
              <a:avLst/>
              <a:gdLst/>
              <a:ahLst/>
              <a:cxnLst/>
              <a:rect l="l" t="t" r="r" b="b"/>
              <a:pathLst>
                <a:path w="110" h="190" extrusionOk="0">
                  <a:moveTo>
                    <a:pt x="82" y="0"/>
                  </a:moveTo>
                  <a:cubicBezTo>
                    <a:pt x="55" y="81"/>
                    <a:pt x="1" y="136"/>
                    <a:pt x="1" y="136"/>
                  </a:cubicBezTo>
                  <a:cubicBezTo>
                    <a:pt x="1" y="163"/>
                    <a:pt x="1" y="190"/>
                    <a:pt x="1" y="190"/>
                  </a:cubicBezTo>
                  <a:cubicBezTo>
                    <a:pt x="55" y="190"/>
                    <a:pt x="82" y="163"/>
                    <a:pt x="109" y="136"/>
                  </a:cubicBezTo>
                  <a:cubicBezTo>
                    <a:pt x="109" y="136"/>
                    <a:pt x="109" y="109"/>
                    <a:pt x="109" y="81"/>
                  </a:cubicBezTo>
                  <a:cubicBezTo>
                    <a:pt x="109" y="54"/>
                    <a:pt x="109" y="27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3"/>
            <p:cNvSpPr/>
            <p:nvPr/>
          </p:nvSpPr>
          <p:spPr>
            <a:xfrm>
              <a:off x="6656932" y="3942635"/>
              <a:ext cx="18216" cy="20018"/>
            </a:xfrm>
            <a:custGeom>
              <a:avLst/>
              <a:gdLst/>
              <a:ahLst/>
              <a:cxnLst/>
              <a:rect l="l" t="t" r="r" b="b"/>
              <a:pathLst>
                <a:path w="273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18" y="299"/>
                    <a:pt x="245" y="299"/>
                    <a:pt x="272" y="272"/>
                  </a:cubicBezTo>
                  <a:cubicBezTo>
                    <a:pt x="245" y="191"/>
                    <a:pt x="245" y="109"/>
                    <a:pt x="21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3"/>
            <p:cNvSpPr/>
            <p:nvPr/>
          </p:nvSpPr>
          <p:spPr>
            <a:xfrm>
              <a:off x="6684089" y="3971594"/>
              <a:ext cx="12744" cy="18216"/>
            </a:xfrm>
            <a:custGeom>
              <a:avLst/>
              <a:gdLst/>
              <a:ahLst/>
              <a:cxnLst/>
              <a:rect l="l" t="t" r="r" b="b"/>
              <a:pathLst>
                <a:path w="191" h="273" extrusionOk="0">
                  <a:moveTo>
                    <a:pt x="55" y="1"/>
                  </a:moveTo>
                  <a:cubicBezTo>
                    <a:pt x="28" y="28"/>
                    <a:pt x="1" y="55"/>
                    <a:pt x="1" y="109"/>
                  </a:cubicBezTo>
                  <a:cubicBezTo>
                    <a:pt x="1" y="191"/>
                    <a:pt x="55" y="272"/>
                    <a:pt x="136" y="272"/>
                  </a:cubicBezTo>
                  <a:lnTo>
                    <a:pt x="190" y="272"/>
                  </a:lnTo>
                  <a:cubicBezTo>
                    <a:pt x="163" y="191"/>
                    <a:pt x="136" y="109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3"/>
            <p:cNvSpPr/>
            <p:nvPr/>
          </p:nvSpPr>
          <p:spPr>
            <a:xfrm>
              <a:off x="6684089" y="4232227"/>
              <a:ext cx="7340" cy="16348"/>
            </a:xfrm>
            <a:custGeom>
              <a:avLst/>
              <a:gdLst/>
              <a:ahLst/>
              <a:cxnLst/>
              <a:rect l="l" t="t" r="r" b="b"/>
              <a:pathLst>
                <a:path w="110" h="245" extrusionOk="0">
                  <a:moveTo>
                    <a:pt x="109" y="1"/>
                  </a:moveTo>
                  <a:cubicBezTo>
                    <a:pt x="55" y="28"/>
                    <a:pt x="1" y="82"/>
                    <a:pt x="1" y="136"/>
                  </a:cubicBezTo>
                  <a:cubicBezTo>
                    <a:pt x="1" y="191"/>
                    <a:pt x="1" y="218"/>
                    <a:pt x="28" y="245"/>
                  </a:cubicBezTo>
                  <a:cubicBezTo>
                    <a:pt x="55" y="163"/>
                    <a:pt x="82" y="82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3"/>
            <p:cNvSpPr/>
            <p:nvPr/>
          </p:nvSpPr>
          <p:spPr>
            <a:xfrm>
              <a:off x="6604485" y="1901140"/>
              <a:ext cx="21752" cy="12744"/>
            </a:xfrm>
            <a:custGeom>
              <a:avLst/>
              <a:gdLst/>
              <a:ahLst/>
              <a:cxnLst/>
              <a:rect l="l" t="t" r="r" b="b"/>
              <a:pathLst>
                <a:path w="326" h="191" extrusionOk="0">
                  <a:moveTo>
                    <a:pt x="27" y="0"/>
                  </a:moveTo>
                  <a:cubicBezTo>
                    <a:pt x="0" y="0"/>
                    <a:pt x="0" y="27"/>
                    <a:pt x="0" y="54"/>
                  </a:cubicBezTo>
                  <a:cubicBezTo>
                    <a:pt x="0" y="136"/>
                    <a:pt x="82" y="190"/>
                    <a:pt x="163" y="190"/>
                  </a:cubicBezTo>
                  <a:cubicBezTo>
                    <a:pt x="244" y="190"/>
                    <a:pt x="326" y="136"/>
                    <a:pt x="326" y="54"/>
                  </a:cubicBezTo>
                  <a:cubicBezTo>
                    <a:pt x="217" y="27"/>
                    <a:pt x="109" y="0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3"/>
            <p:cNvSpPr/>
            <p:nvPr/>
          </p:nvSpPr>
          <p:spPr>
            <a:xfrm>
              <a:off x="6604485" y="1946381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3"/>
            <p:cNvSpPr/>
            <p:nvPr/>
          </p:nvSpPr>
          <p:spPr>
            <a:xfrm>
              <a:off x="6631642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3"/>
            <p:cNvSpPr/>
            <p:nvPr/>
          </p:nvSpPr>
          <p:spPr>
            <a:xfrm>
              <a:off x="6604485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3"/>
            <p:cNvSpPr/>
            <p:nvPr/>
          </p:nvSpPr>
          <p:spPr>
            <a:xfrm>
              <a:off x="6631642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3"/>
            <p:cNvSpPr/>
            <p:nvPr/>
          </p:nvSpPr>
          <p:spPr>
            <a:xfrm>
              <a:off x="6604485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3"/>
            <p:cNvSpPr/>
            <p:nvPr/>
          </p:nvSpPr>
          <p:spPr>
            <a:xfrm>
              <a:off x="6631642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43"/>
            <p:cNvSpPr/>
            <p:nvPr/>
          </p:nvSpPr>
          <p:spPr>
            <a:xfrm>
              <a:off x="6604485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43"/>
            <p:cNvSpPr/>
            <p:nvPr/>
          </p:nvSpPr>
          <p:spPr>
            <a:xfrm>
              <a:off x="6631642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3"/>
            <p:cNvSpPr/>
            <p:nvPr/>
          </p:nvSpPr>
          <p:spPr>
            <a:xfrm>
              <a:off x="6604485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3"/>
            <p:cNvSpPr/>
            <p:nvPr/>
          </p:nvSpPr>
          <p:spPr>
            <a:xfrm>
              <a:off x="6631642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3"/>
            <p:cNvSpPr/>
            <p:nvPr/>
          </p:nvSpPr>
          <p:spPr>
            <a:xfrm>
              <a:off x="6604485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3"/>
            <p:cNvSpPr/>
            <p:nvPr/>
          </p:nvSpPr>
          <p:spPr>
            <a:xfrm>
              <a:off x="6631642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3"/>
            <p:cNvSpPr/>
            <p:nvPr/>
          </p:nvSpPr>
          <p:spPr>
            <a:xfrm>
              <a:off x="6604485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3"/>
            <p:cNvSpPr/>
            <p:nvPr/>
          </p:nvSpPr>
          <p:spPr>
            <a:xfrm>
              <a:off x="6631642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cubicBezTo>
                    <a:pt x="244" y="298"/>
                    <a:pt x="298" y="217"/>
                    <a:pt x="298" y="136"/>
                  </a:cubicBezTo>
                  <a:cubicBezTo>
                    <a:pt x="298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3"/>
            <p:cNvSpPr/>
            <p:nvPr/>
          </p:nvSpPr>
          <p:spPr>
            <a:xfrm>
              <a:off x="6579129" y="2550855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191"/>
                    <a:pt x="0" y="218"/>
                    <a:pt x="28" y="245"/>
                  </a:cubicBezTo>
                  <a:cubicBezTo>
                    <a:pt x="55" y="218"/>
                    <a:pt x="109" y="191"/>
                    <a:pt x="136" y="191"/>
                  </a:cubicBezTo>
                  <a:cubicBezTo>
                    <a:pt x="190" y="191"/>
                    <a:pt x="245" y="218"/>
                    <a:pt x="272" y="245"/>
                  </a:cubicBezTo>
                  <a:cubicBezTo>
                    <a:pt x="272" y="245"/>
                    <a:pt x="272" y="218"/>
                    <a:pt x="299" y="218"/>
                  </a:cubicBezTo>
                  <a:cubicBezTo>
                    <a:pt x="272" y="136"/>
                    <a:pt x="245" y="82"/>
                    <a:pt x="217" y="28"/>
                  </a:cubicBezTo>
                  <a:cubicBezTo>
                    <a:pt x="217" y="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3"/>
            <p:cNvSpPr/>
            <p:nvPr/>
          </p:nvSpPr>
          <p:spPr>
            <a:xfrm>
              <a:off x="6604485" y="2685776"/>
              <a:ext cx="10876" cy="17215"/>
            </a:xfrm>
            <a:custGeom>
              <a:avLst/>
              <a:gdLst/>
              <a:ahLst/>
              <a:cxnLst/>
              <a:rect l="l" t="t" r="r" b="b"/>
              <a:pathLst>
                <a:path w="163" h="258" extrusionOk="0">
                  <a:moveTo>
                    <a:pt x="102" y="1"/>
                  </a:moveTo>
                  <a:cubicBezTo>
                    <a:pt x="76" y="1"/>
                    <a:pt x="45" y="13"/>
                    <a:pt x="27" y="13"/>
                  </a:cubicBezTo>
                  <a:cubicBezTo>
                    <a:pt x="27" y="40"/>
                    <a:pt x="0" y="67"/>
                    <a:pt x="0" y="94"/>
                  </a:cubicBezTo>
                  <a:cubicBezTo>
                    <a:pt x="0" y="176"/>
                    <a:pt x="82" y="257"/>
                    <a:pt x="163" y="257"/>
                  </a:cubicBezTo>
                  <a:cubicBezTo>
                    <a:pt x="136" y="230"/>
                    <a:pt x="82" y="176"/>
                    <a:pt x="82" y="121"/>
                  </a:cubicBezTo>
                  <a:cubicBezTo>
                    <a:pt x="82" y="94"/>
                    <a:pt x="109" y="67"/>
                    <a:pt x="136" y="13"/>
                  </a:cubicBezTo>
                  <a:cubicBezTo>
                    <a:pt x="127" y="4"/>
                    <a:pt x="115" y="1"/>
                    <a:pt x="10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3"/>
            <p:cNvSpPr/>
            <p:nvPr/>
          </p:nvSpPr>
          <p:spPr>
            <a:xfrm>
              <a:off x="6615294" y="2682974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82" y="1"/>
                  </a:moveTo>
                  <a:cubicBezTo>
                    <a:pt x="55" y="28"/>
                    <a:pt x="28" y="55"/>
                    <a:pt x="28" y="82"/>
                  </a:cubicBezTo>
                  <a:cubicBezTo>
                    <a:pt x="1" y="109"/>
                    <a:pt x="1" y="163"/>
                    <a:pt x="28" y="163"/>
                  </a:cubicBezTo>
                  <a:cubicBezTo>
                    <a:pt x="55" y="163"/>
                    <a:pt x="109" y="136"/>
                    <a:pt x="137" y="82"/>
                  </a:cubicBezTo>
                  <a:cubicBezTo>
                    <a:pt x="137" y="55"/>
                    <a:pt x="109" y="28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3"/>
            <p:cNvSpPr/>
            <p:nvPr/>
          </p:nvSpPr>
          <p:spPr>
            <a:xfrm>
              <a:off x="6604485" y="3629554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54" y="0"/>
                  </a:moveTo>
                  <a:cubicBezTo>
                    <a:pt x="27" y="55"/>
                    <a:pt x="0" y="82"/>
                    <a:pt x="0" y="136"/>
                  </a:cubicBezTo>
                  <a:cubicBezTo>
                    <a:pt x="0" y="217"/>
                    <a:pt x="82" y="272"/>
                    <a:pt x="163" y="272"/>
                  </a:cubicBezTo>
                  <a:cubicBezTo>
                    <a:pt x="190" y="272"/>
                    <a:pt x="244" y="272"/>
                    <a:pt x="271" y="245"/>
                  </a:cubicBezTo>
                  <a:cubicBezTo>
                    <a:pt x="217" y="163"/>
                    <a:pt x="163" y="82"/>
                    <a:pt x="5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3"/>
            <p:cNvSpPr/>
            <p:nvPr/>
          </p:nvSpPr>
          <p:spPr>
            <a:xfrm>
              <a:off x="6604485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109" y="191"/>
                    <a:pt x="163" y="218"/>
                    <a:pt x="244" y="299"/>
                  </a:cubicBezTo>
                  <a:cubicBezTo>
                    <a:pt x="271" y="272"/>
                    <a:pt x="326" y="218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3"/>
            <p:cNvSpPr/>
            <p:nvPr/>
          </p:nvSpPr>
          <p:spPr>
            <a:xfrm>
              <a:off x="6579129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09" y="1"/>
                  </a:moveTo>
                  <a:cubicBezTo>
                    <a:pt x="55" y="1"/>
                    <a:pt x="0" y="82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45" y="109"/>
                    <a:pt x="190" y="109"/>
                    <a:pt x="163" y="82"/>
                  </a:cubicBezTo>
                  <a:cubicBezTo>
                    <a:pt x="136" y="55"/>
                    <a:pt x="109" y="28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3"/>
            <p:cNvSpPr/>
            <p:nvPr/>
          </p:nvSpPr>
          <p:spPr>
            <a:xfrm>
              <a:off x="6604485" y="3837674"/>
              <a:ext cx="10876" cy="20018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136" y="1"/>
                  </a:moveTo>
                  <a:cubicBezTo>
                    <a:pt x="54" y="28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163" y="218"/>
                    <a:pt x="136" y="109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3"/>
            <p:cNvSpPr/>
            <p:nvPr/>
          </p:nvSpPr>
          <p:spPr>
            <a:xfrm>
              <a:off x="6579129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3"/>
            <p:cNvSpPr/>
            <p:nvPr/>
          </p:nvSpPr>
          <p:spPr>
            <a:xfrm>
              <a:off x="6604485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3"/>
            <p:cNvSpPr/>
            <p:nvPr/>
          </p:nvSpPr>
          <p:spPr>
            <a:xfrm>
              <a:off x="6604485" y="394263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3"/>
            <p:cNvSpPr/>
            <p:nvPr/>
          </p:nvSpPr>
          <p:spPr>
            <a:xfrm>
              <a:off x="6579129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3"/>
            <p:cNvSpPr/>
            <p:nvPr/>
          </p:nvSpPr>
          <p:spPr>
            <a:xfrm>
              <a:off x="6579129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3"/>
            <p:cNvSpPr/>
            <p:nvPr/>
          </p:nvSpPr>
          <p:spPr>
            <a:xfrm>
              <a:off x="6604485" y="399514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3"/>
            <p:cNvSpPr/>
            <p:nvPr/>
          </p:nvSpPr>
          <p:spPr>
            <a:xfrm>
              <a:off x="6604485" y="404766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3"/>
            <p:cNvSpPr/>
            <p:nvPr/>
          </p:nvSpPr>
          <p:spPr>
            <a:xfrm>
              <a:off x="6579129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3"/>
            <p:cNvSpPr/>
            <p:nvPr/>
          </p:nvSpPr>
          <p:spPr>
            <a:xfrm>
              <a:off x="6579129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3"/>
            <p:cNvSpPr/>
            <p:nvPr/>
          </p:nvSpPr>
          <p:spPr>
            <a:xfrm>
              <a:off x="6604485" y="410010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3"/>
            <p:cNvSpPr/>
            <p:nvPr/>
          </p:nvSpPr>
          <p:spPr>
            <a:xfrm>
              <a:off x="6604485" y="41526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3"/>
            <p:cNvSpPr/>
            <p:nvPr/>
          </p:nvSpPr>
          <p:spPr>
            <a:xfrm>
              <a:off x="6579129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3"/>
            <p:cNvSpPr/>
            <p:nvPr/>
          </p:nvSpPr>
          <p:spPr>
            <a:xfrm>
              <a:off x="6579129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3"/>
            <p:cNvSpPr/>
            <p:nvPr/>
          </p:nvSpPr>
          <p:spPr>
            <a:xfrm>
              <a:off x="6604485" y="420506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3"/>
            <p:cNvSpPr/>
            <p:nvPr/>
          </p:nvSpPr>
          <p:spPr>
            <a:xfrm>
              <a:off x="6551971" y="1946381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3"/>
            <p:cNvSpPr/>
            <p:nvPr/>
          </p:nvSpPr>
          <p:spPr>
            <a:xfrm>
              <a:off x="6579129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3"/>
            <p:cNvSpPr/>
            <p:nvPr/>
          </p:nvSpPr>
          <p:spPr>
            <a:xfrm>
              <a:off x="6551971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3"/>
            <p:cNvSpPr/>
            <p:nvPr/>
          </p:nvSpPr>
          <p:spPr>
            <a:xfrm>
              <a:off x="6579129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3"/>
            <p:cNvSpPr/>
            <p:nvPr/>
          </p:nvSpPr>
          <p:spPr>
            <a:xfrm>
              <a:off x="6551971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3"/>
            <p:cNvSpPr/>
            <p:nvPr/>
          </p:nvSpPr>
          <p:spPr>
            <a:xfrm>
              <a:off x="6579129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3"/>
            <p:cNvSpPr/>
            <p:nvPr/>
          </p:nvSpPr>
          <p:spPr>
            <a:xfrm>
              <a:off x="6551971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3"/>
            <p:cNvSpPr/>
            <p:nvPr/>
          </p:nvSpPr>
          <p:spPr>
            <a:xfrm>
              <a:off x="6579129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3"/>
            <p:cNvSpPr/>
            <p:nvPr/>
          </p:nvSpPr>
          <p:spPr>
            <a:xfrm>
              <a:off x="6551971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3"/>
            <p:cNvSpPr/>
            <p:nvPr/>
          </p:nvSpPr>
          <p:spPr>
            <a:xfrm>
              <a:off x="6579129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3"/>
            <p:cNvSpPr/>
            <p:nvPr/>
          </p:nvSpPr>
          <p:spPr>
            <a:xfrm>
              <a:off x="6551971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3"/>
            <p:cNvSpPr/>
            <p:nvPr/>
          </p:nvSpPr>
          <p:spPr>
            <a:xfrm>
              <a:off x="6579129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3"/>
            <p:cNvSpPr/>
            <p:nvPr/>
          </p:nvSpPr>
          <p:spPr>
            <a:xfrm>
              <a:off x="6551971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3"/>
            <p:cNvSpPr/>
            <p:nvPr/>
          </p:nvSpPr>
          <p:spPr>
            <a:xfrm>
              <a:off x="6579129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3"/>
            <p:cNvSpPr/>
            <p:nvPr/>
          </p:nvSpPr>
          <p:spPr>
            <a:xfrm>
              <a:off x="6551971" y="2313776"/>
              <a:ext cx="16348" cy="12744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63"/>
                    <a:pt x="1" y="190"/>
                    <a:pt x="1" y="190"/>
                  </a:cubicBezTo>
                  <a:cubicBezTo>
                    <a:pt x="82" y="109"/>
                    <a:pt x="163" y="82"/>
                    <a:pt x="245" y="28"/>
                  </a:cubicBezTo>
                  <a:cubicBezTo>
                    <a:pt x="218" y="28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3"/>
            <p:cNvSpPr/>
            <p:nvPr/>
          </p:nvSpPr>
          <p:spPr>
            <a:xfrm>
              <a:off x="6579129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3"/>
            <p:cNvSpPr/>
            <p:nvPr/>
          </p:nvSpPr>
          <p:spPr>
            <a:xfrm>
              <a:off x="6526615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109"/>
                    <a:pt x="272" y="54"/>
                    <a:pt x="245" y="27"/>
                  </a:cubicBezTo>
                  <a:cubicBezTo>
                    <a:pt x="218" y="0"/>
                    <a:pt x="191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3"/>
            <p:cNvSpPr/>
            <p:nvPr/>
          </p:nvSpPr>
          <p:spPr>
            <a:xfrm>
              <a:off x="6579129" y="2500210"/>
              <a:ext cx="3670" cy="16348"/>
            </a:xfrm>
            <a:custGeom>
              <a:avLst/>
              <a:gdLst/>
              <a:ahLst/>
              <a:cxnLst/>
              <a:rect l="l" t="t" r="r" b="b"/>
              <a:pathLst>
                <a:path w="55" h="245" extrusionOk="0">
                  <a:moveTo>
                    <a:pt x="55" y="0"/>
                  </a:moveTo>
                  <a:cubicBezTo>
                    <a:pt x="0" y="27"/>
                    <a:pt x="0" y="82"/>
                    <a:pt x="0" y="109"/>
                  </a:cubicBezTo>
                  <a:cubicBezTo>
                    <a:pt x="0" y="163"/>
                    <a:pt x="0" y="190"/>
                    <a:pt x="28" y="217"/>
                  </a:cubicBezTo>
                  <a:cubicBezTo>
                    <a:pt x="55" y="217"/>
                    <a:pt x="55" y="244"/>
                    <a:pt x="55" y="244"/>
                  </a:cubicBezTo>
                  <a:lnTo>
                    <a:pt x="55" y="244"/>
                  </a:lnTo>
                  <a:cubicBezTo>
                    <a:pt x="55" y="217"/>
                    <a:pt x="28" y="190"/>
                    <a:pt x="55" y="163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3"/>
            <p:cNvSpPr/>
            <p:nvPr/>
          </p:nvSpPr>
          <p:spPr>
            <a:xfrm>
              <a:off x="6562847" y="2576211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0" y="0"/>
                  </a:moveTo>
                  <a:cubicBezTo>
                    <a:pt x="0" y="109"/>
                    <a:pt x="27" y="136"/>
                    <a:pt x="27" y="272"/>
                  </a:cubicBezTo>
                  <a:cubicBezTo>
                    <a:pt x="27" y="272"/>
                    <a:pt x="27" y="299"/>
                    <a:pt x="27" y="299"/>
                  </a:cubicBezTo>
                  <a:cubicBezTo>
                    <a:pt x="109" y="299"/>
                    <a:pt x="163" y="244"/>
                    <a:pt x="163" y="163"/>
                  </a:cubicBezTo>
                  <a:cubicBezTo>
                    <a:pt x="163" y="109"/>
                    <a:pt x="136" y="82"/>
                    <a:pt x="109" y="55"/>
                  </a:cubicBezTo>
                  <a:cubicBezTo>
                    <a:pt x="82" y="27"/>
                    <a:pt x="27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3"/>
            <p:cNvSpPr/>
            <p:nvPr/>
          </p:nvSpPr>
          <p:spPr>
            <a:xfrm>
              <a:off x="6553773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109" y="1"/>
                    <a:pt x="109" y="28"/>
                    <a:pt x="82" y="28"/>
                  </a:cubicBezTo>
                  <a:cubicBezTo>
                    <a:pt x="55" y="109"/>
                    <a:pt x="55" y="190"/>
                    <a:pt x="1" y="245"/>
                  </a:cubicBezTo>
                  <a:cubicBezTo>
                    <a:pt x="28" y="299"/>
                    <a:pt x="82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3"/>
            <p:cNvSpPr/>
            <p:nvPr/>
          </p:nvSpPr>
          <p:spPr>
            <a:xfrm>
              <a:off x="6530285" y="2708330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136" y="0"/>
                  </a:moveTo>
                  <a:cubicBezTo>
                    <a:pt x="109" y="55"/>
                    <a:pt x="0" y="136"/>
                    <a:pt x="0" y="217"/>
                  </a:cubicBezTo>
                  <a:cubicBezTo>
                    <a:pt x="0" y="245"/>
                    <a:pt x="0" y="272"/>
                    <a:pt x="27" y="272"/>
                  </a:cubicBezTo>
                  <a:cubicBezTo>
                    <a:pt x="27" y="299"/>
                    <a:pt x="54" y="299"/>
                    <a:pt x="81" y="299"/>
                  </a:cubicBezTo>
                  <a:lnTo>
                    <a:pt x="136" y="299"/>
                  </a:lnTo>
                  <a:cubicBezTo>
                    <a:pt x="136" y="299"/>
                    <a:pt x="109" y="272"/>
                    <a:pt x="109" y="272"/>
                  </a:cubicBezTo>
                  <a:cubicBezTo>
                    <a:pt x="109" y="199"/>
                    <a:pt x="133" y="175"/>
                    <a:pt x="173" y="175"/>
                  </a:cubicBezTo>
                  <a:cubicBezTo>
                    <a:pt x="193" y="175"/>
                    <a:pt x="217" y="181"/>
                    <a:pt x="244" y="190"/>
                  </a:cubicBezTo>
                  <a:cubicBezTo>
                    <a:pt x="244" y="163"/>
                    <a:pt x="244" y="163"/>
                    <a:pt x="244" y="163"/>
                  </a:cubicBezTo>
                  <a:cubicBezTo>
                    <a:pt x="244" y="82"/>
                    <a:pt x="190" y="28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3"/>
            <p:cNvSpPr/>
            <p:nvPr/>
          </p:nvSpPr>
          <p:spPr>
            <a:xfrm>
              <a:off x="6551971" y="2786133"/>
              <a:ext cx="10943" cy="18149"/>
            </a:xfrm>
            <a:custGeom>
              <a:avLst/>
              <a:gdLst/>
              <a:ahLst/>
              <a:cxnLst/>
              <a:rect l="l" t="t" r="r" b="b"/>
              <a:pathLst>
                <a:path w="164" h="272" extrusionOk="0">
                  <a:moveTo>
                    <a:pt x="163" y="1"/>
                  </a:moveTo>
                  <a:lnTo>
                    <a:pt x="163" y="1"/>
                  </a:lnTo>
                  <a:cubicBezTo>
                    <a:pt x="82" y="28"/>
                    <a:pt x="1" y="82"/>
                    <a:pt x="1" y="163"/>
                  </a:cubicBezTo>
                  <a:cubicBezTo>
                    <a:pt x="1" y="218"/>
                    <a:pt x="28" y="245"/>
                    <a:pt x="55" y="272"/>
                  </a:cubicBezTo>
                  <a:cubicBezTo>
                    <a:pt x="55" y="191"/>
                    <a:pt x="136" y="136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3"/>
            <p:cNvSpPr/>
            <p:nvPr/>
          </p:nvSpPr>
          <p:spPr>
            <a:xfrm>
              <a:off x="6530285" y="2760843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54" y="0"/>
                  </a:moveTo>
                  <a:cubicBezTo>
                    <a:pt x="27" y="81"/>
                    <a:pt x="0" y="163"/>
                    <a:pt x="0" y="217"/>
                  </a:cubicBezTo>
                  <a:cubicBezTo>
                    <a:pt x="0" y="244"/>
                    <a:pt x="27" y="271"/>
                    <a:pt x="27" y="298"/>
                  </a:cubicBezTo>
                  <a:lnTo>
                    <a:pt x="81" y="298"/>
                  </a:lnTo>
                  <a:cubicBezTo>
                    <a:pt x="190" y="298"/>
                    <a:pt x="244" y="244"/>
                    <a:pt x="244" y="163"/>
                  </a:cubicBezTo>
                  <a:cubicBezTo>
                    <a:pt x="244" y="54"/>
                    <a:pt x="190" y="0"/>
                    <a:pt x="8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3"/>
            <p:cNvSpPr/>
            <p:nvPr/>
          </p:nvSpPr>
          <p:spPr>
            <a:xfrm>
              <a:off x="6526615" y="2813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72" y="272"/>
                    <a:pt x="299" y="190"/>
                  </a:cubicBezTo>
                  <a:cubicBezTo>
                    <a:pt x="299" y="163"/>
                    <a:pt x="299" y="136"/>
                    <a:pt x="299" y="136"/>
                  </a:cubicBezTo>
                  <a:cubicBezTo>
                    <a:pt x="272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3"/>
            <p:cNvSpPr/>
            <p:nvPr/>
          </p:nvSpPr>
          <p:spPr>
            <a:xfrm>
              <a:off x="6551971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3"/>
            <p:cNvSpPr/>
            <p:nvPr/>
          </p:nvSpPr>
          <p:spPr>
            <a:xfrm>
              <a:off x="6579129" y="3613273"/>
              <a:ext cx="14546" cy="9075"/>
            </a:xfrm>
            <a:custGeom>
              <a:avLst/>
              <a:gdLst/>
              <a:ahLst/>
              <a:cxnLst/>
              <a:rect l="l" t="t" r="r" b="b"/>
              <a:pathLst>
                <a:path w="218" h="136" extrusionOk="0">
                  <a:moveTo>
                    <a:pt x="0" y="0"/>
                  </a:moveTo>
                  <a:cubicBezTo>
                    <a:pt x="0" y="82"/>
                    <a:pt x="82" y="136"/>
                    <a:pt x="136" y="136"/>
                  </a:cubicBezTo>
                  <a:cubicBezTo>
                    <a:pt x="163" y="136"/>
                    <a:pt x="190" y="109"/>
                    <a:pt x="217" y="109"/>
                  </a:cubicBezTo>
                  <a:cubicBezTo>
                    <a:pt x="163" y="82"/>
                    <a:pt x="109" y="0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3"/>
            <p:cNvSpPr/>
            <p:nvPr/>
          </p:nvSpPr>
          <p:spPr>
            <a:xfrm>
              <a:off x="6579129" y="3710961"/>
              <a:ext cx="1868" cy="7340"/>
            </a:xfrm>
            <a:custGeom>
              <a:avLst/>
              <a:gdLst/>
              <a:ahLst/>
              <a:cxnLst/>
              <a:rect l="l" t="t" r="r" b="b"/>
              <a:pathLst>
                <a:path w="28" h="110" extrusionOk="0">
                  <a:moveTo>
                    <a:pt x="28" y="1"/>
                  </a:moveTo>
                  <a:lnTo>
                    <a:pt x="28" y="1"/>
                  </a:lnTo>
                  <a:cubicBezTo>
                    <a:pt x="0" y="28"/>
                    <a:pt x="0" y="55"/>
                    <a:pt x="0" y="82"/>
                  </a:cubicBezTo>
                  <a:cubicBezTo>
                    <a:pt x="0" y="82"/>
                    <a:pt x="0" y="109"/>
                    <a:pt x="0" y="109"/>
                  </a:cubicBezTo>
                  <a:cubicBezTo>
                    <a:pt x="0" y="82"/>
                    <a:pt x="28" y="28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3"/>
            <p:cNvSpPr/>
            <p:nvPr/>
          </p:nvSpPr>
          <p:spPr>
            <a:xfrm>
              <a:off x="6557376" y="3785227"/>
              <a:ext cx="16414" cy="19951"/>
            </a:xfrm>
            <a:custGeom>
              <a:avLst/>
              <a:gdLst/>
              <a:ahLst/>
              <a:cxnLst/>
              <a:rect l="l" t="t" r="r" b="b"/>
              <a:pathLst>
                <a:path w="246" h="299" extrusionOk="0">
                  <a:moveTo>
                    <a:pt x="82" y="0"/>
                  </a:moveTo>
                  <a:cubicBezTo>
                    <a:pt x="55" y="0"/>
                    <a:pt x="28" y="0"/>
                    <a:pt x="1" y="27"/>
                  </a:cubicBezTo>
                  <a:lnTo>
                    <a:pt x="1" y="271"/>
                  </a:lnTo>
                  <a:cubicBezTo>
                    <a:pt x="28" y="298"/>
                    <a:pt x="55" y="298"/>
                    <a:pt x="82" y="298"/>
                  </a:cubicBezTo>
                  <a:cubicBezTo>
                    <a:pt x="164" y="298"/>
                    <a:pt x="245" y="244"/>
                    <a:pt x="245" y="163"/>
                  </a:cubicBezTo>
                  <a:cubicBezTo>
                    <a:pt x="245" y="81"/>
                    <a:pt x="164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3"/>
            <p:cNvSpPr/>
            <p:nvPr/>
          </p:nvSpPr>
          <p:spPr>
            <a:xfrm>
              <a:off x="6553773" y="383767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82" y="1"/>
                    <a:pt x="55" y="28"/>
                    <a:pt x="28" y="55"/>
                  </a:cubicBezTo>
                  <a:cubicBezTo>
                    <a:pt x="28" y="109"/>
                    <a:pt x="1" y="163"/>
                    <a:pt x="1" y="218"/>
                  </a:cubicBezTo>
                  <a:cubicBezTo>
                    <a:pt x="28" y="272"/>
                    <a:pt x="82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3"/>
            <p:cNvSpPr/>
            <p:nvPr/>
          </p:nvSpPr>
          <p:spPr>
            <a:xfrm>
              <a:off x="6551971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3"/>
            <p:cNvSpPr/>
            <p:nvPr/>
          </p:nvSpPr>
          <p:spPr>
            <a:xfrm>
              <a:off x="6528483" y="3873906"/>
              <a:ext cx="18149" cy="10876"/>
            </a:xfrm>
            <a:custGeom>
              <a:avLst/>
              <a:gdLst/>
              <a:ahLst/>
              <a:cxnLst/>
              <a:rect l="l" t="t" r="r" b="b"/>
              <a:pathLst>
                <a:path w="272" h="163" extrusionOk="0">
                  <a:moveTo>
                    <a:pt x="271" y="0"/>
                  </a:moveTo>
                  <a:cubicBezTo>
                    <a:pt x="217" y="82"/>
                    <a:pt x="163" y="136"/>
                    <a:pt x="108" y="136"/>
                  </a:cubicBezTo>
                  <a:cubicBezTo>
                    <a:pt x="54" y="136"/>
                    <a:pt x="27" y="136"/>
                    <a:pt x="0" y="109"/>
                  </a:cubicBezTo>
                  <a:lnTo>
                    <a:pt x="0" y="109"/>
                  </a:lnTo>
                  <a:cubicBezTo>
                    <a:pt x="27" y="136"/>
                    <a:pt x="81" y="163"/>
                    <a:pt x="108" y="163"/>
                  </a:cubicBezTo>
                  <a:cubicBezTo>
                    <a:pt x="217" y="163"/>
                    <a:pt x="271" y="82"/>
                    <a:pt x="27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3"/>
            <p:cNvSpPr/>
            <p:nvPr/>
          </p:nvSpPr>
          <p:spPr>
            <a:xfrm>
              <a:off x="6551971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3"/>
            <p:cNvSpPr/>
            <p:nvPr/>
          </p:nvSpPr>
          <p:spPr>
            <a:xfrm>
              <a:off x="6526615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3"/>
            <p:cNvSpPr/>
            <p:nvPr/>
          </p:nvSpPr>
          <p:spPr>
            <a:xfrm>
              <a:off x="6526615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3"/>
            <p:cNvSpPr/>
            <p:nvPr/>
          </p:nvSpPr>
          <p:spPr>
            <a:xfrm>
              <a:off x="6551971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3"/>
            <p:cNvSpPr/>
            <p:nvPr/>
          </p:nvSpPr>
          <p:spPr>
            <a:xfrm>
              <a:off x="6551971" y="404766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3"/>
            <p:cNvSpPr/>
            <p:nvPr/>
          </p:nvSpPr>
          <p:spPr>
            <a:xfrm>
              <a:off x="6526615" y="402230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3"/>
            <p:cNvSpPr/>
            <p:nvPr/>
          </p:nvSpPr>
          <p:spPr>
            <a:xfrm>
              <a:off x="6526615" y="4074753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3"/>
            <p:cNvSpPr/>
            <p:nvPr/>
          </p:nvSpPr>
          <p:spPr>
            <a:xfrm>
              <a:off x="6551971" y="410010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3"/>
            <p:cNvSpPr/>
            <p:nvPr/>
          </p:nvSpPr>
          <p:spPr>
            <a:xfrm>
              <a:off x="6551971" y="41526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3"/>
            <p:cNvSpPr/>
            <p:nvPr/>
          </p:nvSpPr>
          <p:spPr>
            <a:xfrm>
              <a:off x="6526615" y="412726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3"/>
            <p:cNvSpPr/>
            <p:nvPr/>
          </p:nvSpPr>
          <p:spPr>
            <a:xfrm>
              <a:off x="6526615" y="417978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3"/>
            <p:cNvSpPr/>
            <p:nvPr/>
          </p:nvSpPr>
          <p:spPr>
            <a:xfrm>
              <a:off x="6551971" y="420506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3"/>
            <p:cNvSpPr/>
            <p:nvPr/>
          </p:nvSpPr>
          <p:spPr>
            <a:xfrm>
              <a:off x="6499457" y="1949984"/>
              <a:ext cx="21819" cy="16348"/>
            </a:xfrm>
            <a:custGeom>
              <a:avLst/>
              <a:gdLst/>
              <a:ahLst/>
              <a:cxnLst/>
              <a:rect l="l" t="t" r="r" b="b"/>
              <a:pathLst>
                <a:path w="327" h="245" extrusionOk="0">
                  <a:moveTo>
                    <a:pt x="28" y="1"/>
                  </a:moveTo>
                  <a:cubicBezTo>
                    <a:pt x="28" y="28"/>
                    <a:pt x="1" y="55"/>
                    <a:pt x="1" y="109"/>
                  </a:cubicBezTo>
                  <a:cubicBezTo>
                    <a:pt x="1" y="190"/>
                    <a:pt x="82" y="245"/>
                    <a:pt x="164" y="245"/>
                  </a:cubicBezTo>
                  <a:cubicBezTo>
                    <a:pt x="245" y="245"/>
                    <a:pt x="326" y="190"/>
                    <a:pt x="326" y="109"/>
                  </a:cubicBezTo>
                  <a:cubicBezTo>
                    <a:pt x="326" y="55"/>
                    <a:pt x="299" y="28"/>
                    <a:pt x="27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3"/>
            <p:cNvSpPr/>
            <p:nvPr/>
          </p:nvSpPr>
          <p:spPr>
            <a:xfrm>
              <a:off x="6528417" y="1919223"/>
              <a:ext cx="18216" cy="21752"/>
            </a:xfrm>
            <a:custGeom>
              <a:avLst/>
              <a:gdLst/>
              <a:ahLst/>
              <a:cxnLst/>
              <a:rect l="l" t="t" r="r" b="b"/>
              <a:pathLst>
                <a:path w="273" h="326" extrusionOk="0">
                  <a:moveTo>
                    <a:pt x="109" y="0"/>
                  </a:moveTo>
                  <a:cubicBezTo>
                    <a:pt x="109" y="0"/>
                    <a:pt x="82" y="28"/>
                    <a:pt x="82" y="28"/>
                  </a:cubicBezTo>
                  <a:cubicBezTo>
                    <a:pt x="28" y="82"/>
                    <a:pt x="1" y="163"/>
                    <a:pt x="1" y="245"/>
                  </a:cubicBezTo>
                  <a:cubicBezTo>
                    <a:pt x="28" y="299"/>
                    <a:pt x="55" y="326"/>
                    <a:pt x="109" y="326"/>
                  </a:cubicBezTo>
                  <a:cubicBezTo>
                    <a:pt x="218" y="326"/>
                    <a:pt x="272" y="245"/>
                    <a:pt x="272" y="163"/>
                  </a:cubicBezTo>
                  <a:cubicBezTo>
                    <a:pt x="272" y="82"/>
                    <a:pt x="218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3"/>
            <p:cNvSpPr/>
            <p:nvPr/>
          </p:nvSpPr>
          <p:spPr>
            <a:xfrm>
              <a:off x="6499457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3"/>
            <p:cNvSpPr/>
            <p:nvPr/>
          </p:nvSpPr>
          <p:spPr>
            <a:xfrm>
              <a:off x="6526615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3"/>
            <p:cNvSpPr/>
            <p:nvPr/>
          </p:nvSpPr>
          <p:spPr>
            <a:xfrm>
              <a:off x="6499457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3"/>
            <p:cNvSpPr/>
            <p:nvPr/>
          </p:nvSpPr>
          <p:spPr>
            <a:xfrm>
              <a:off x="6526615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3"/>
            <p:cNvSpPr/>
            <p:nvPr/>
          </p:nvSpPr>
          <p:spPr>
            <a:xfrm>
              <a:off x="6499457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3"/>
            <p:cNvSpPr/>
            <p:nvPr/>
          </p:nvSpPr>
          <p:spPr>
            <a:xfrm>
              <a:off x="6526615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3"/>
            <p:cNvSpPr/>
            <p:nvPr/>
          </p:nvSpPr>
          <p:spPr>
            <a:xfrm>
              <a:off x="6499457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3"/>
            <p:cNvSpPr/>
            <p:nvPr/>
          </p:nvSpPr>
          <p:spPr>
            <a:xfrm>
              <a:off x="6526615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3"/>
            <p:cNvSpPr/>
            <p:nvPr/>
          </p:nvSpPr>
          <p:spPr>
            <a:xfrm>
              <a:off x="6499457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3"/>
            <p:cNvSpPr/>
            <p:nvPr/>
          </p:nvSpPr>
          <p:spPr>
            <a:xfrm>
              <a:off x="6526615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3"/>
            <p:cNvSpPr/>
            <p:nvPr/>
          </p:nvSpPr>
          <p:spPr>
            <a:xfrm>
              <a:off x="6499457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3"/>
            <p:cNvSpPr/>
            <p:nvPr/>
          </p:nvSpPr>
          <p:spPr>
            <a:xfrm>
              <a:off x="6526615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3"/>
            <p:cNvSpPr/>
            <p:nvPr/>
          </p:nvSpPr>
          <p:spPr>
            <a:xfrm>
              <a:off x="6499457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3"/>
            <p:cNvSpPr/>
            <p:nvPr/>
          </p:nvSpPr>
          <p:spPr>
            <a:xfrm>
              <a:off x="6526615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3"/>
            <p:cNvSpPr/>
            <p:nvPr/>
          </p:nvSpPr>
          <p:spPr>
            <a:xfrm>
              <a:off x="6526615" y="2340934"/>
              <a:ext cx="10943" cy="12744"/>
            </a:xfrm>
            <a:custGeom>
              <a:avLst/>
              <a:gdLst/>
              <a:ahLst/>
              <a:cxnLst/>
              <a:rect l="l" t="t" r="r" b="b"/>
              <a:pathLst>
                <a:path w="164" h="191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163"/>
                    <a:pt x="1" y="190"/>
                    <a:pt x="1" y="190"/>
                  </a:cubicBezTo>
                  <a:cubicBezTo>
                    <a:pt x="55" y="136"/>
                    <a:pt x="109" y="55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3"/>
            <p:cNvSpPr/>
            <p:nvPr/>
          </p:nvSpPr>
          <p:spPr>
            <a:xfrm>
              <a:off x="6499457" y="2366290"/>
              <a:ext cx="16414" cy="16348"/>
            </a:xfrm>
            <a:custGeom>
              <a:avLst/>
              <a:gdLst/>
              <a:ahLst/>
              <a:cxnLst/>
              <a:rect l="l" t="t" r="r" b="b"/>
              <a:pathLst>
                <a:path w="246" h="245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190"/>
                    <a:pt x="28" y="217"/>
                    <a:pt x="55" y="244"/>
                  </a:cubicBezTo>
                  <a:cubicBezTo>
                    <a:pt x="82" y="217"/>
                    <a:pt x="109" y="190"/>
                    <a:pt x="137" y="163"/>
                  </a:cubicBezTo>
                  <a:cubicBezTo>
                    <a:pt x="191" y="109"/>
                    <a:pt x="218" y="81"/>
                    <a:pt x="245" y="27"/>
                  </a:cubicBezTo>
                  <a:cubicBezTo>
                    <a:pt x="218" y="27"/>
                    <a:pt x="191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3"/>
            <p:cNvSpPr/>
            <p:nvPr/>
          </p:nvSpPr>
          <p:spPr>
            <a:xfrm>
              <a:off x="6526615" y="2447696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55" y="1"/>
                  </a:moveTo>
                  <a:cubicBezTo>
                    <a:pt x="1" y="28"/>
                    <a:pt x="1" y="82"/>
                    <a:pt x="1" y="109"/>
                  </a:cubicBezTo>
                  <a:cubicBezTo>
                    <a:pt x="1" y="218"/>
                    <a:pt x="55" y="272"/>
                    <a:pt x="136" y="272"/>
                  </a:cubicBezTo>
                  <a:cubicBezTo>
                    <a:pt x="191" y="272"/>
                    <a:pt x="218" y="272"/>
                    <a:pt x="245" y="245"/>
                  </a:cubicBezTo>
                  <a:cubicBezTo>
                    <a:pt x="191" y="136"/>
                    <a:pt x="109" y="55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3"/>
            <p:cNvSpPr/>
            <p:nvPr/>
          </p:nvSpPr>
          <p:spPr>
            <a:xfrm>
              <a:off x="6499457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3"/>
            <p:cNvSpPr/>
            <p:nvPr/>
          </p:nvSpPr>
          <p:spPr>
            <a:xfrm>
              <a:off x="6474168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3"/>
            <p:cNvSpPr/>
            <p:nvPr/>
          </p:nvSpPr>
          <p:spPr>
            <a:xfrm>
              <a:off x="6499457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3"/>
            <p:cNvSpPr/>
            <p:nvPr/>
          </p:nvSpPr>
          <p:spPr>
            <a:xfrm>
              <a:off x="6474168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3"/>
            <p:cNvSpPr/>
            <p:nvPr/>
          </p:nvSpPr>
          <p:spPr>
            <a:xfrm>
              <a:off x="6499457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3"/>
            <p:cNvSpPr/>
            <p:nvPr/>
          </p:nvSpPr>
          <p:spPr>
            <a:xfrm>
              <a:off x="6526615" y="255085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164" y="191"/>
                    <a:pt x="164" y="82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3"/>
            <p:cNvSpPr/>
            <p:nvPr/>
          </p:nvSpPr>
          <p:spPr>
            <a:xfrm>
              <a:off x="6499457" y="2632328"/>
              <a:ext cx="3737" cy="5471"/>
            </a:xfrm>
            <a:custGeom>
              <a:avLst/>
              <a:gdLst/>
              <a:ahLst/>
              <a:cxnLst/>
              <a:rect l="l" t="t" r="r" b="b"/>
              <a:pathLst>
                <a:path w="56" h="82" extrusionOk="0">
                  <a:moveTo>
                    <a:pt x="55" y="0"/>
                  </a:moveTo>
                  <a:cubicBezTo>
                    <a:pt x="28" y="0"/>
                    <a:pt x="28" y="54"/>
                    <a:pt x="1" y="82"/>
                  </a:cubicBezTo>
                  <a:cubicBezTo>
                    <a:pt x="28" y="54"/>
                    <a:pt x="55" y="27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3"/>
            <p:cNvSpPr/>
            <p:nvPr/>
          </p:nvSpPr>
          <p:spPr>
            <a:xfrm>
              <a:off x="6474168" y="2655816"/>
              <a:ext cx="14546" cy="18216"/>
            </a:xfrm>
            <a:custGeom>
              <a:avLst/>
              <a:gdLst/>
              <a:ahLst/>
              <a:cxnLst/>
              <a:rect l="l" t="t" r="r" b="b"/>
              <a:pathLst>
                <a:path w="218" h="273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27" y="245"/>
                    <a:pt x="82" y="272"/>
                  </a:cubicBezTo>
                  <a:cubicBezTo>
                    <a:pt x="136" y="191"/>
                    <a:pt x="163" y="109"/>
                    <a:pt x="217" y="28"/>
                  </a:cubicBezTo>
                  <a:cubicBezTo>
                    <a:pt x="190" y="1"/>
                    <a:pt x="163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3"/>
            <p:cNvSpPr/>
            <p:nvPr/>
          </p:nvSpPr>
          <p:spPr>
            <a:xfrm>
              <a:off x="6499457" y="283864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3"/>
            <p:cNvSpPr/>
            <p:nvPr/>
          </p:nvSpPr>
          <p:spPr>
            <a:xfrm>
              <a:off x="6526615" y="2865804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28" y="136"/>
                    <a:pt x="28" y="136"/>
                    <a:pt x="55" y="109"/>
                  </a:cubicBezTo>
                  <a:lnTo>
                    <a:pt x="55" y="109"/>
                  </a:lnTo>
                  <a:cubicBezTo>
                    <a:pt x="55" y="163"/>
                    <a:pt x="28" y="190"/>
                    <a:pt x="55" y="271"/>
                  </a:cubicBezTo>
                  <a:cubicBezTo>
                    <a:pt x="164" y="217"/>
                    <a:pt x="164" y="136"/>
                    <a:pt x="245" y="54"/>
                  </a:cubicBezTo>
                  <a:cubicBezTo>
                    <a:pt x="245" y="54"/>
                    <a:pt x="245" y="54"/>
                    <a:pt x="245" y="27"/>
                  </a:cubicBezTo>
                  <a:cubicBezTo>
                    <a:pt x="218" y="0"/>
                    <a:pt x="191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3"/>
            <p:cNvSpPr/>
            <p:nvPr/>
          </p:nvSpPr>
          <p:spPr>
            <a:xfrm>
              <a:off x="6499457" y="3580711"/>
              <a:ext cx="18216" cy="14546"/>
            </a:xfrm>
            <a:custGeom>
              <a:avLst/>
              <a:gdLst/>
              <a:ahLst/>
              <a:cxnLst/>
              <a:rect l="l" t="t" r="r" b="b"/>
              <a:pathLst>
                <a:path w="273" h="218" extrusionOk="0">
                  <a:moveTo>
                    <a:pt x="28" y="0"/>
                  </a:moveTo>
                  <a:cubicBezTo>
                    <a:pt x="28" y="27"/>
                    <a:pt x="1" y="27"/>
                    <a:pt x="1" y="81"/>
                  </a:cubicBezTo>
                  <a:cubicBezTo>
                    <a:pt x="1" y="163"/>
                    <a:pt x="82" y="217"/>
                    <a:pt x="164" y="217"/>
                  </a:cubicBezTo>
                  <a:cubicBezTo>
                    <a:pt x="218" y="217"/>
                    <a:pt x="245" y="190"/>
                    <a:pt x="272" y="163"/>
                  </a:cubicBezTo>
                  <a:cubicBezTo>
                    <a:pt x="245" y="109"/>
                    <a:pt x="191" y="27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3"/>
            <p:cNvSpPr/>
            <p:nvPr/>
          </p:nvSpPr>
          <p:spPr>
            <a:xfrm>
              <a:off x="6499457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3"/>
            <p:cNvSpPr/>
            <p:nvPr/>
          </p:nvSpPr>
          <p:spPr>
            <a:xfrm>
              <a:off x="6526615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3"/>
            <p:cNvSpPr/>
            <p:nvPr/>
          </p:nvSpPr>
          <p:spPr>
            <a:xfrm>
              <a:off x="6474168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3"/>
            <p:cNvSpPr/>
            <p:nvPr/>
          </p:nvSpPr>
          <p:spPr>
            <a:xfrm>
              <a:off x="6499457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3"/>
            <p:cNvSpPr/>
            <p:nvPr/>
          </p:nvSpPr>
          <p:spPr>
            <a:xfrm>
              <a:off x="6499457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3"/>
            <p:cNvSpPr/>
            <p:nvPr/>
          </p:nvSpPr>
          <p:spPr>
            <a:xfrm>
              <a:off x="6499457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3"/>
            <p:cNvSpPr/>
            <p:nvPr/>
          </p:nvSpPr>
          <p:spPr>
            <a:xfrm>
              <a:off x="6499457" y="404766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3"/>
            <p:cNvSpPr/>
            <p:nvPr/>
          </p:nvSpPr>
          <p:spPr>
            <a:xfrm>
              <a:off x="6499457" y="410010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3"/>
            <p:cNvSpPr/>
            <p:nvPr/>
          </p:nvSpPr>
          <p:spPr>
            <a:xfrm>
              <a:off x="6499457" y="41526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3"/>
            <p:cNvSpPr/>
            <p:nvPr/>
          </p:nvSpPr>
          <p:spPr>
            <a:xfrm>
              <a:off x="6499457" y="4212343"/>
              <a:ext cx="1935" cy="3670"/>
            </a:xfrm>
            <a:custGeom>
              <a:avLst/>
              <a:gdLst/>
              <a:ahLst/>
              <a:cxnLst/>
              <a:rect l="l" t="t" r="r" b="b"/>
              <a:pathLst>
                <a:path w="29" h="55" extrusionOk="0">
                  <a:moveTo>
                    <a:pt x="28" y="0"/>
                  </a:moveTo>
                  <a:cubicBezTo>
                    <a:pt x="1" y="0"/>
                    <a:pt x="1" y="27"/>
                    <a:pt x="1" y="55"/>
                  </a:cubicBezTo>
                  <a:cubicBezTo>
                    <a:pt x="1" y="27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3"/>
            <p:cNvSpPr/>
            <p:nvPr/>
          </p:nvSpPr>
          <p:spPr>
            <a:xfrm>
              <a:off x="6501326" y="420506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81" y="1"/>
                    <a:pt x="54" y="28"/>
                    <a:pt x="0" y="82"/>
                  </a:cubicBezTo>
                  <a:cubicBezTo>
                    <a:pt x="54" y="109"/>
                    <a:pt x="81" y="136"/>
                    <a:pt x="81" y="245"/>
                  </a:cubicBezTo>
                  <a:cubicBezTo>
                    <a:pt x="81" y="272"/>
                    <a:pt x="81" y="299"/>
                    <a:pt x="81" y="299"/>
                  </a:cubicBezTo>
                  <a:cubicBezTo>
                    <a:pt x="81" y="299"/>
                    <a:pt x="109" y="326"/>
                    <a:pt x="136" y="326"/>
                  </a:cubicBezTo>
                  <a:cubicBezTo>
                    <a:pt x="217" y="326"/>
                    <a:pt x="298" y="245"/>
                    <a:pt x="298" y="164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3"/>
            <p:cNvSpPr/>
            <p:nvPr/>
          </p:nvSpPr>
          <p:spPr>
            <a:xfrm>
              <a:off x="6474168" y="4179780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190" y="217"/>
                    <a:pt x="217" y="136"/>
                    <a:pt x="272" y="54"/>
                  </a:cubicBezTo>
                  <a:cubicBezTo>
                    <a:pt x="244" y="27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3"/>
            <p:cNvSpPr/>
            <p:nvPr/>
          </p:nvSpPr>
          <p:spPr>
            <a:xfrm>
              <a:off x="6477771" y="4236965"/>
              <a:ext cx="16348" cy="7807"/>
            </a:xfrm>
            <a:custGeom>
              <a:avLst/>
              <a:gdLst/>
              <a:ahLst/>
              <a:cxnLst/>
              <a:rect l="l" t="t" r="r" b="b"/>
              <a:pathLst>
                <a:path w="245" h="117" extrusionOk="0">
                  <a:moveTo>
                    <a:pt x="153" y="0"/>
                  </a:moveTo>
                  <a:cubicBezTo>
                    <a:pt x="117" y="0"/>
                    <a:pt x="75" y="20"/>
                    <a:pt x="1" y="65"/>
                  </a:cubicBezTo>
                  <a:cubicBezTo>
                    <a:pt x="25" y="102"/>
                    <a:pt x="61" y="117"/>
                    <a:pt x="100" y="117"/>
                  </a:cubicBezTo>
                  <a:cubicBezTo>
                    <a:pt x="147" y="117"/>
                    <a:pt x="200" y="95"/>
                    <a:pt x="245" y="65"/>
                  </a:cubicBezTo>
                  <a:cubicBezTo>
                    <a:pt x="245" y="65"/>
                    <a:pt x="245" y="38"/>
                    <a:pt x="245" y="38"/>
                  </a:cubicBezTo>
                  <a:cubicBezTo>
                    <a:pt x="208" y="14"/>
                    <a:pt x="182" y="0"/>
                    <a:pt x="15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3"/>
            <p:cNvSpPr/>
            <p:nvPr/>
          </p:nvSpPr>
          <p:spPr>
            <a:xfrm>
              <a:off x="6447010" y="1949984"/>
              <a:ext cx="21752" cy="16348"/>
            </a:xfrm>
            <a:custGeom>
              <a:avLst/>
              <a:gdLst/>
              <a:ahLst/>
              <a:cxnLst/>
              <a:rect l="l" t="t" r="r" b="b"/>
              <a:pathLst>
                <a:path w="326" h="245" extrusionOk="0">
                  <a:moveTo>
                    <a:pt x="28" y="1"/>
                  </a:moveTo>
                  <a:cubicBezTo>
                    <a:pt x="28" y="28"/>
                    <a:pt x="0" y="55"/>
                    <a:pt x="0" y="109"/>
                  </a:cubicBezTo>
                  <a:cubicBezTo>
                    <a:pt x="0" y="190"/>
                    <a:pt x="82" y="245"/>
                    <a:pt x="163" y="245"/>
                  </a:cubicBezTo>
                  <a:cubicBezTo>
                    <a:pt x="245" y="245"/>
                    <a:pt x="326" y="190"/>
                    <a:pt x="326" y="109"/>
                  </a:cubicBezTo>
                  <a:cubicBezTo>
                    <a:pt x="326" y="55"/>
                    <a:pt x="299" y="28"/>
                    <a:pt x="27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3"/>
            <p:cNvSpPr/>
            <p:nvPr/>
          </p:nvSpPr>
          <p:spPr>
            <a:xfrm>
              <a:off x="6447010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3"/>
            <p:cNvSpPr/>
            <p:nvPr/>
          </p:nvSpPr>
          <p:spPr>
            <a:xfrm>
              <a:off x="6474168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3"/>
            <p:cNvSpPr/>
            <p:nvPr/>
          </p:nvSpPr>
          <p:spPr>
            <a:xfrm>
              <a:off x="6447010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3"/>
            <p:cNvSpPr/>
            <p:nvPr/>
          </p:nvSpPr>
          <p:spPr>
            <a:xfrm>
              <a:off x="647416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3"/>
            <p:cNvSpPr/>
            <p:nvPr/>
          </p:nvSpPr>
          <p:spPr>
            <a:xfrm>
              <a:off x="6447010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3"/>
            <p:cNvSpPr/>
            <p:nvPr/>
          </p:nvSpPr>
          <p:spPr>
            <a:xfrm>
              <a:off x="6474168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43"/>
            <p:cNvSpPr/>
            <p:nvPr/>
          </p:nvSpPr>
          <p:spPr>
            <a:xfrm>
              <a:off x="6447010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43"/>
            <p:cNvSpPr/>
            <p:nvPr/>
          </p:nvSpPr>
          <p:spPr>
            <a:xfrm>
              <a:off x="6474168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3"/>
            <p:cNvSpPr/>
            <p:nvPr/>
          </p:nvSpPr>
          <p:spPr>
            <a:xfrm>
              <a:off x="6447010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43"/>
            <p:cNvSpPr/>
            <p:nvPr/>
          </p:nvSpPr>
          <p:spPr>
            <a:xfrm>
              <a:off x="6474168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43"/>
            <p:cNvSpPr/>
            <p:nvPr/>
          </p:nvSpPr>
          <p:spPr>
            <a:xfrm>
              <a:off x="6447010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43"/>
            <p:cNvSpPr/>
            <p:nvPr/>
          </p:nvSpPr>
          <p:spPr>
            <a:xfrm>
              <a:off x="6474168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3"/>
            <p:cNvSpPr/>
            <p:nvPr/>
          </p:nvSpPr>
          <p:spPr>
            <a:xfrm>
              <a:off x="6447010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3"/>
            <p:cNvSpPr/>
            <p:nvPr/>
          </p:nvSpPr>
          <p:spPr>
            <a:xfrm>
              <a:off x="6474168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3"/>
            <p:cNvSpPr/>
            <p:nvPr/>
          </p:nvSpPr>
          <p:spPr>
            <a:xfrm>
              <a:off x="6447010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3"/>
            <p:cNvSpPr/>
            <p:nvPr/>
          </p:nvSpPr>
          <p:spPr>
            <a:xfrm>
              <a:off x="6474168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3"/>
            <p:cNvSpPr/>
            <p:nvPr/>
          </p:nvSpPr>
          <p:spPr>
            <a:xfrm>
              <a:off x="6474168" y="2393381"/>
              <a:ext cx="16348" cy="16348"/>
            </a:xfrm>
            <a:custGeom>
              <a:avLst/>
              <a:gdLst/>
              <a:ahLst/>
              <a:cxnLst/>
              <a:rect l="l" t="t" r="r" b="b"/>
              <a:pathLst>
                <a:path w="245" h="245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191"/>
                    <a:pt x="0" y="218"/>
                    <a:pt x="27" y="245"/>
                  </a:cubicBezTo>
                  <a:cubicBezTo>
                    <a:pt x="82" y="164"/>
                    <a:pt x="163" y="109"/>
                    <a:pt x="244" y="28"/>
                  </a:cubicBezTo>
                  <a:cubicBezTo>
                    <a:pt x="217" y="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3"/>
            <p:cNvSpPr/>
            <p:nvPr/>
          </p:nvSpPr>
          <p:spPr>
            <a:xfrm>
              <a:off x="6447010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3"/>
            <p:cNvSpPr/>
            <p:nvPr/>
          </p:nvSpPr>
          <p:spPr>
            <a:xfrm>
              <a:off x="6474168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82" y="0"/>
                  </a:moveTo>
                  <a:cubicBezTo>
                    <a:pt x="27" y="28"/>
                    <a:pt x="0" y="82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17" y="136"/>
                    <a:pt x="136" y="82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3"/>
            <p:cNvSpPr/>
            <p:nvPr/>
          </p:nvSpPr>
          <p:spPr>
            <a:xfrm>
              <a:off x="6447010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3"/>
            <p:cNvSpPr/>
            <p:nvPr/>
          </p:nvSpPr>
          <p:spPr>
            <a:xfrm>
              <a:off x="6447010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3"/>
            <p:cNvSpPr/>
            <p:nvPr/>
          </p:nvSpPr>
          <p:spPr>
            <a:xfrm>
              <a:off x="6447010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3"/>
            <p:cNvSpPr/>
            <p:nvPr/>
          </p:nvSpPr>
          <p:spPr>
            <a:xfrm>
              <a:off x="6447010" y="262865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3"/>
            <p:cNvSpPr/>
            <p:nvPr/>
          </p:nvSpPr>
          <p:spPr>
            <a:xfrm>
              <a:off x="6447010" y="2681172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190" y="326"/>
                    <a:pt x="190" y="326"/>
                    <a:pt x="217" y="299"/>
                  </a:cubicBezTo>
                  <a:cubicBezTo>
                    <a:pt x="245" y="272"/>
                    <a:pt x="272" y="218"/>
                    <a:pt x="299" y="163"/>
                  </a:cubicBezTo>
                  <a:lnTo>
                    <a:pt x="326" y="163"/>
                  </a:ln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3"/>
            <p:cNvSpPr/>
            <p:nvPr/>
          </p:nvSpPr>
          <p:spPr>
            <a:xfrm>
              <a:off x="6421654" y="2708330"/>
              <a:ext cx="20018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163"/>
                    <a:pt x="1" y="190"/>
                    <a:pt x="1" y="190"/>
                  </a:cubicBezTo>
                  <a:cubicBezTo>
                    <a:pt x="55" y="217"/>
                    <a:pt x="109" y="217"/>
                    <a:pt x="163" y="217"/>
                  </a:cubicBezTo>
                  <a:cubicBezTo>
                    <a:pt x="191" y="217"/>
                    <a:pt x="245" y="190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3"/>
            <p:cNvSpPr/>
            <p:nvPr/>
          </p:nvSpPr>
          <p:spPr>
            <a:xfrm>
              <a:off x="6474168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17"/>
                    <a:pt x="27" y="271"/>
                    <a:pt x="82" y="299"/>
                  </a:cubicBezTo>
                  <a:cubicBezTo>
                    <a:pt x="82" y="271"/>
                    <a:pt x="109" y="244"/>
                    <a:pt x="109" y="244"/>
                  </a:cubicBezTo>
                  <a:cubicBezTo>
                    <a:pt x="136" y="244"/>
                    <a:pt x="163" y="271"/>
                    <a:pt x="190" y="299"/>
                  </a:cubicBezTo>
                  <a:cubicBezTo>
                    <a:pt x="244" y="271"/>
                    <a:pt x="299" y="217"/>
                    <a:pt x="299" y="163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3"/>
            <p:cNvSpPr/>
            <p:nvPr/>
          </p:nvSpPr>
          <p:spPr>
            <a:xfrm>
              <a:off x="6456085" y="2892962"/>
              <a:ext cx="12678" cy="18149"/>
            </a:xfrm>
            <a:custGeom>
              <a:avLst/>
              <a:gdLst/>
              <a:ahLst/>
              <a:cxnLst/>
              <a:rect l="l" t="t" r="r" b="b"/>
              <a:pathLst>
                <a:path w="190" h="272" extrusionOk="0">
                  <a:moveTo>
                    <a:pt x="54" y="0"/>
                  </a:moveTo>
                  <a:cubicBezTo>
                    <a:pt x="54" y="27"/>
                    <a:pt x="27" y="81"/>
                    <a:pt x="27" y="163"/>
                  </a:cubicBezTo>
                  <a:cubicBezTo>
                    <a:pt x="27" y="190"/>
                    <a:pt x="0" y="217"/>
                    <a:pt x="27" y="217"/>
                  </a:cubicBezTo>
                  <a:cubicBezTo>
                    <a:pt x="81" y="217"/>
                    <a:pt x="81" y="244"/>
                    <a:pt x="81" y="271"/>
                  </a:cubicBezTo>
                  <a:cubicBezTo>
                    <a:pt x="136" y="244"/>
                    <a:pt x="190" y="190"/>
                    <a:pt x="190" y="136"/>
                  </a:cubicBezTo>
                  <a:cubicBezTo>
                    <a:pt x="190" y="81"/>
                    <a:pt x="136" y="0"/>
                    <a:pt x="5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3"/>
            <p:cNvSpPr/>
            <p:nvPr/>
          </p:nvSpPr>
          <p:spPr>
            <a:xfrm>
              <a:off x="6447010" y="2898366"/>
              <a:ext cx="1868" cy="7273"/>
            </a:xfrm>
            <a:custGeom>
              <a:avLst/>
              <a:gdLst/>
              <a:ahLst/>
              <a:cxnLst/>
              <a:rect l="l" t="t" r="r" b="b"/>
              <a:pathLst>
                <a:path w="28" h="109" extrusionOk="0">
                  <a:moveTo>
                    <a:pt x="28" y="0"/>
                  </a:moveTo>
                  <a:cubicBezTo>
                    <a:pt x="0" y="28"/>
                    <a:pt x="0" y="55"/>
                    <a:pt x="0" y="55"/>
                  </a:cubicBezTo>
                  <a:cubicBezTo>
                    <a:pt x="0" y="82"/>
                    <a:pt x="0" y="109"/>
                    <a:pt x="28" y="109"/>
                  </a:cubicBezTo>
                  <a:cubicBezTo>
                    <a:pt x="28" y="82"/>
                    <a:pt x="28" y="55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3"/>
            <p:cNvSpPr/>
            <p:nvPr/>
          </p:nvSpPr>
          <p:spPr>
            <a:xfrm>
              <a:off x="6421654" y="3558958"/>
              <a:ext cx="14546" cy="10943"/>
            </a:xfrm>
            <a:custGeom>
              <a:avLst/>
              <a:gdLst/>
              <a:ahLst/>
              <a:cxnLst/>
              <a:rect l="l" t="t" r="r" b="b"/>
              <a:pathLst>
                <a:path w="218" h="164" extrusionOk="0">
                  <a:moveTo>
                    <a:pt x="1" y="1"/>
                  </a:moveTo>
                  <a:cubicBezTo>
                    <a:pt x="1" y="82"/>
                    <a:pt x="55" y="163"/>
                    <a:pt x="136" y="163"/>
                  </a:cubicBezTo>
                  <a:cubicBezTo>
                    <a:pt x="163" y="163"/>
                    <a:pt x="191" y="136"/>
                    <a:pt x="218" y="136"/>
                  </a:cubicBezTo>
                  <a:cubicBezTo>
                    <a:pt x="136" y="82"/>
                    <a:pt x="55" y="28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3"/>
            <p:cNvSpPr/>
            <p:nvPr/>
          </p:nvSpPr>
          <p:spPr>
            <a:xfrm>
              <a:off x="6448812" y="3627753"/>
              <a:ext cx="18149" cy="10943"/>
            </a:xfrm>
            <a:custGeom>
              <a:avLst/>
              <a:gdLst/>
              <a:ahLst/>
              <a:cxnLst/>
              <a:rect l="l" t="t" r="r" b="b"/>
              <a:pathLst>
                <a:path w="272" h="164" extrusionOk="0">
                  <a:moveTo>
                    <a:pt x="136" y="0"/>
                  </a:moveTo>
                  <a:cubicBezTo>
                    <a:pt x="82" y="0"/>
                    <a:pt x="28" y="27"/>
                    <a:pt x="1" y="82"/>
                  </a:cubicBezTo>
                  <a:cubicBezTo>
                    <a:pt x="28" y="109"/>
                    <a:pt x="28" y="109"/>
                    <a:pt x="55" y="109"/>
                  </a:cubicBezTo>
                  <a:cubicBezTo>
                    <a:pt x="136" y="109"/>
                    <a:pt x="218" y="136"/>
                    <a:pt x="272" y="163"/>
                  </a:cubicBezTo>
                  <a:cubicBezTo>
                    <a:pt x="272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3"/>
            <p:cNvSpPr/>
            <p:nvPr/>
          </p:nvSpPr>
          <p:spPr>
            <a:xfrm>
              <a:off x="6447010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43"/>
            <p:cNvSpPr/>
            <p:nvPr/>
          </p:nvSpPr>
          <p:spPr>
            <a:xfrm>
              <a:off x="6447010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43"/>
            <p:cNvSpPr/>
            <p:nvPr/>
          </p:nvSpPr>
          <p:spPr>
            <a:xfrm>
              <a:off x="6421654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43"/>
            <p:cNvSpPr/>
            <p:nvPr/>
          </p:nvSpPr>
          <p:spPr>
            <a:xfrm>
              <a:off x="6421654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3"/>
            <p:cNvSpPr/>
            <p:nvPr/>
          </p:nvSpPr>
          <p:spPr>
            <a:xfrm>
              <a:off x="6447010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3"/>
            <p:cNvSpPr/>
            <p:nvPr/>
          </p:nvSpPr>
          <p:spPr>
            <a:xfrm>
              <a:off x="6474168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3"/>
            <p:cNvSpPr/>
            <p:nvPr/>
          </p:nvSpPr>
          <p:spPr>
            <a:xfrm>
              <a:off x="6447010" y="394263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3"/>
            <p:cNvSpPr/>
            <p:nvPr/>
          </p:nvSpPr>
          <p:spPr>
            <a:xfrm>
              <a:off x="6421654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3"/>
            <p:cNvSpPr/>
            <p:nvPr/>
          </p:nvSpPr>
          <p:spPr>
            <a:xfrm>
              <a:off x="6421654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3"/>
            <p:cNvSpPr/>
            <p:nvPr/>
          </p:nvSpPr>
          <p:spPr>
            <a:xfrm>
              <a:off x="6447010" y="399514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3"/>
            <p:cNvSpPr/>
            <p:nvPr/>
          </p:nvSpPr>
          <p:spPr>
            <a:xfrm>
              <a:off x="6474168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43"/>
            <p:cNvSpPr/>
            <p:nvPr/>
          </p:nvSpPr>
          <p:spPr>
            <a:xfrm>
              <a:off x="6474168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3"/>
            <p:cNvSpPr/>
            <p:nvPr/>
          </p:nvSpPr>
          <p:spPr>
            <a:xfrm>
              <a:off x="6447010" y="404766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43"/>
            <p:cNvSpPr/>
            <p:nvPr/>
          </p:nvSpPr>
          <p:spPr>
            <a:xfrm>
              <a:off x="6421654" y="402230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3"/>
            <p:cNvSpPr/>
            <p:nvPr/>
          </p:nvSpPr>
          <p:spPr>
            <a:xfrm>
              <a:off x="6421654" y="4074753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3"/>
            <p:cNvSpPr/>
            <p:nvPr/>
          </p:nvSpPr>
          <p:spPr>
            <a:xfrm>
              <a:off x="6447010" y="410010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43"/>
            <p:cNvSpPr/>
            <p:nvPr/>
          </p:nvSpPr>
          <p:spPr>
            <a:xfrm>
              <a:off x="6474168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43"/>
            <p:cNvSpPr/>
            <p:nvPr/>
          </p:nvSpPr>
          <p:spPr>
            <a:xfrm>
              <a:off x="6474168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3"/>
            <p:cNvSpPr/>
            <p:nvPr/>
          </p:nvSpPr>
          <p:spPr>
            <a:xfrm>
              <a:off x="6447010" y="41526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3"/>
            <p:cNvSpPr/>
            <p:nvPr/>
          </p:nvSpPr>
          <p:spPr>
            <a:xfrm>
              <a:off x="6421654" y="412726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3"/>
            <p:cNvSpPr/>
            <p:nvPr/>
          </p:nvSpPr>
          <p:spPr>
            <a:xfrm>
              <a:off x="6456085" y="4205069"/>
              <a:ext cx="12678" cy="16348"/>
            </a:xfrm>
            <a:custGeom>
              <a:avLst/>
              <a:gdLst/>
              <a:ahLst/>
              <a:cxnLst/>
              <a:rect l="l" t="t" r="r" b="b"/>
              <a:pathLst>
                <a:path w="190" h="245" extrusionOk="0">
                  <a:moveTo>
                    <a:pt x="27" y="1"/>
                  </a:moveTo>
                  <a:cubicBezTo>
                    <a:pt x="0" y="1"/>
                    <a:pt x="0" y="1"/>
                    <a:pt x="0" y="28"/>
                  </a:cubicBezTo>
                  <a:cubicBezTo>
                    <a:pt x="0" y="55"/>
                    <a:pt x="27" y="82"/>
                    <a:pt x="27" y="82"/>
                  </a:cubicBezTo>
                  <a:cubicBezTo>
                    <a:pt x="27" y="82"/>
                    <a:pt x="0" y="245"/>
                    <a:pt x="109" y="245"/>
                  </a:cubicBezTo>
                  <a:cubicBezTo>
                    <a:pt x="109" y="245"/>
                    <a:pt x="136" y="245"/>
                    <a:pt x="163" y="218"/>
                  </a:cubicBezTo>
                  <a:cubicBezTo>
                    <a:pt x="163" y="218"/>
                    <a:pt x="190" y="191"/>
                    <a:pt x="190" y="164"/>
                  </a:cubicBezTo>
                  <a:cubicBezTo>
                    <a:pt x="190" y="82"/>
                    <a:pt x="109" y="1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3"/>
            <p:cNvSpPr/>
            <p:nvPr/>
          </p:nvSpPr>
          <p:spPr>
            <a:xfrm>
              <a:off x="6396298" y="1946381"/>
              <a:ext cx="18216" cy="19951"/>
            </a:xfrm>
            <a:custGeom>
              <a:avLst/>
              <a:gdLst/>
              <a:ahLst/>
              <a:cxnLst/>
              <a:rect l="l" t="t" r="r" b="b"/>
              <a:pathLst>
                <a:path w="273" h="299" extrusionOk="0">
                  <a:moveTo>
                    <a:pt x="82" y="0"/>
                  </a:moveTo>
                  <a:cubicBezTo>
                    <a:pt x="82" y="82"/>
                    <a:pt x="28" y="163"/>
                    <a:pt x="1" y="217"/>
                  </a:cubicBezTo>
                  <a:cubicBezTo>
                    <a:pt x="28" y="272"/>
                    <a:pt x="82" y="299"/>
                    <a:pt x="137" y="299"/>
                  </a:cubicBezTo>
                  <a:cubicBezTo>
                    <a:pt x="218" y="299"/>
                    <a:pt x="272" y="244"/>
                    <a:pt x="272" y="163"/>
                  </a:cubicBezTo>
                  <a:cubicBezTo>
                    <a:pt x="272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3"/>
            <p:cNvSpPr/>
            <p:nvPr/>
          </p:nvSpPr>
          <p:spPr>
            <a:xfrm>
              <a:off x="6369208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8" y="244"/>
                    <a:pt x="298" y="163"/>
                  </a:cubicBezTo>
                  <a:cubicBezTo>
                    <a:pt x="298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3"/>
            <p:cNvSpPr/>
            <p:nvPr/>
          </p:nvSpPr>
          <p:spPr>
            <a:xfrm>
              <a:off x="6394497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3"/>
            <p:cNvSpPr/>
            <p:nvPr/>
          </p:nvSpPr>
          <p:spPr>
            <a:xfrm>
              <a:off x="6421654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3"/>
            <p:cNvSpPr/>
            <p:nvPr/>
          </p:nvSpPr>
          <p:spPr>
            <a:xfrm>
              <a:off x="6394497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3"/>
            <p:cNvSpPr/>
            <p:nvPr/>
          </p:nvSpPr>
          <p:spPr>
            <a:xfrm>
              <a:off x="6421654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3"/>
            <p:cNvSpPr/>
            <p:nvPr/>
          </p:nvSpPr>
          <p:spPr>
            <a:xfrm>
              <a:off x="6394497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3"/>
            <p:cNvSpPr/>
            <p:nvPr/>
          </p:nvSpPr>
          <p:spPr>
            <a:xfrm>
              <a:off x="6421654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3"/>
            <p:cNvSpPr/>
            <p:nvPr/>
          </p:nvSpPr>
          <p:spPr>
            <a:xfrm>
              <a:off x="6394497" y="215630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3"/>
            <p:cNvSpPr/>
            <p:nvPr/>
          </p:nvSpPr>
          <p:spPr>
            <a:xfrm>
              <a:off x="6421654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3"/>
            <p:cNvSpPr/>
            <p:nvPr/>
          </p:nvSpPr>
          <p:spPr>
            <a:xfrm>
              <a:off x="6394497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3"/>
            <p:cNvSpPr/>
            <p:nvPr/>
          </p:nvSpPr>
          <p:spPr>
            <a:xfrm>
              <a:off x="6421654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3"/>
            <p:cNvSpPr/>
            <p:nvPr/>
          </p:nvSpPr>
          <p:spPr>
            <a:xfrm>
              <a:off x="6394497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43"/>
            <p:cNvSpPr/>
            <p:nvPr/>
          </p:nvSpPr>
          <p:spPr>
            <a:xfrm>
              <a:off x="6421654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3"/>
            <p:cNvSpPr/>
            <p:nvPr/>
          </p:nvSpPr>
          <p:spPr>
            <a:xfrm>
              <a:off x="6394497" y="23137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3"/>
            <p:cNvSpPr/>
            <p:nvPr/>
          </p:nvSpPr>
          <p:spPr>
            <a:xfrm>
              <a:off x="6421654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3"/>
            <p:cNvSpPr/>
            <p:nvPr/>
          </p:nvSpPr>
          <p:spPr>
            <a:xfrm>
              <a:off x="6394497" y="2366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3"/>
            <p:cNvSpPr/>
            <p:nvPr/>
          </p:nvSpPr>
          <p:spPr>
            <a:xfrm>
              <a:off x="6421654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3"/>
            <p:cNvSpPr/>
            <p:nvPr/>
          </p:nvSpPr>
          <p:spPr>
            <a:xfrm>
              <a:off x="6394497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3"/>
            <p:cNvSpPr/>
            <p:nvPr/>
          </p:nvSpPr>
          <p:spPr>
            <a:xfrm>
              <a:off x="6421654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43"/>
            <p:cNvSpPr/>
            <p:nvPr/>
          </p:nvSpPr>
          <p:spPr>
            <a:xfrm>
              <a:off x="6394497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43"/>
            <p:cNvSpPr/>
            <p:nvPr/>
          </p:nvSpPr>
          <p:spPr>
            <a:xfrm>
              <a:off x="6421654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3"/>
            <p:cNvSpPr/>
            <p:nvPr/>
          </p:nvSpPr>
          <p:spPr>
            <a:xfrm>
              <a:off x="6394497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3"/>
            <p:cNvSpPr/>
            <p:nvPr/>
          </p:nvSpPr>
          <p:spPr>
            <a:xfrm>
              <a:off x="6421654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43"/>
            <p:cNvSpPr/>
            <p:nvPr/>
          </p:nvSpPr>
          <p:spPr>
            <a:xfrm>
              <a:off x="6394497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43"/>
            <p:cNvSpPr/>
            <p:nvPr/>
          </p:nvSpPr>
          <p:spPr>
            <a:xfrm>
              <a:off x="6421654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3"/>
            <p:cNvSpPr/>
            <p:nvPr/>
          </p:nvSpPr>
          <p:spPr>
            <a:xfrm>
              <a:off x="6394497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3"/>
            <p:cNvSpPr/>
            <p:nvPr/>
          </p:nvSpPr>
          <p:spPr>
            <a:xfrm>
              <a:off x="6421654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43"/>
            <p:cNvSpPr/>
            <p:nvPr/>
          </p:nvSpPr>
          <p:spPr>
            <a:xfrm>
              <a:off x="6421654" y="2655816"/>
              <a:ext cx="20018" cy="9141"/>
            </a:xfrm>
            <a:custGeom>
              <a:avLst/>
              <a:gdLst/>
              <a:ahLst/>
              <a:cxnLst/>
              <a:rect l="l" t="t" r="r" b="b"/>
              <a:pathLst>
                <a:path w="300" h="137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lnTo>
                    <a:pt x="299" y="136"/>
                  </a:ln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43"/>
            <p:cNvSpPr/>
            <p:nvPr/>
          </p:nvSpPr>
          <p:spPr>
            <a:xfrm>
              <a:off x="6394497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3"/>
            <p:cNvSpPr/>
            <p:nvPr/>
          </p:nvSpPr>
          <p:spPr>
            <a:xfrm>
              <a:off x="6421654" y="2666692"/>
              <a:ext cx="20018" cy="9141"/>
            </a:xfrm>
            <a:custGeom>
              <a:avLst/>
              <a:gdLst/>
              <a:ahLst/>
              <a:cxnLst/>
              <a:rect l="l" t="t" r="r" b="b"/>
              <a:pathLst>
                <a:path w="300" h="137" extrusionOk="0">
                  <a:moveTo>
                    <a:pt x="1" y="1"/>
                  </a:moveTo>
                  <a:cubicBezTo>
                    <a:pt x="1" y="82"/>
                    <a:pt x="55" y="136"/>
                    <a:pt x="136" y="136"/>
                  </a:cubicBezTo>
                  <a:cubicBezTo>
                    <a:pt x="218" y="136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3"/>
            <p:cNvSpPr/>
            <p:nvPr/>
          </p:nvSpPr>
          <p:spPr>
            <a:xfrm>
              <a:off x="6369208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190" y="299"/>
                    <a:pt x="217" y="299"/>
                    <a:pt x="244" y="272"/>
                  </a:cubicBezTo>
                  <a:cubicBezTo>
                    <a:pt x="244" y="245"/>
                    <a:pt x="271" y="245"/>
                    <a:pt x="271" y="217"/>
                  </a:cubicBezTo>
                  <a:cubicBezTo>
                    <a:pt x="298" y="190"/>
                    <a:pt x="298" y="190"/>
                    <a:pt x="298" y="163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3"/>
            <p:cNvSpPr/>
            <p:nvPr/>
          </p:nvSpPr>
          <p:spPr>
            <a:xfrm>
              <a:off x="6394497" y="2891093"/>
              <a:ext cx="20018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64" y="1"/>
                  </a:moveTo>
                  <a:cubicBezTo>
                    <a:pt x="136" y="1"/>
                    <a:pt x="109" y="28"/>
                    <a:pt x="109" y="28"/>
                  </a:cubicBezTo>
                  <a:cubicBezTo>
                    <a:pt x="82" y="28"/>
                    <a:pt x="82" y="55"/>
                    <a:pt x="55" y="55"/>
                  </a:cubicBezTo>
                  <a:cubicBezTo>
                    <a:pt x="55" y="55"/>
                    <a:pt x="55" y="82"/>
                    <a:pt x="28" y="82"/>
                  </a:cubicBezTo>
                  <a:cubicBezTo>
                    <a:pt x="28" y="109"/>
                    <a:pt x="1" y="137"/>
                    <a:pt x="1" y="164"/>
                  </a:cubicBezTo>
                  <a:lnTo>
                    <a:pt x="82" y="164"/>
                  </a:lnTo>
                  <a:cubicBezTo>
                    <a:pt x="164" y="164"/>
                    <a:pt x="245" y="137"/>
                    <a:pt x="299" y="109"/>
                  </a:cubicBezTo>
                  <a:cubicBezTo>
                    <a:pt x="272" y="55"/>
                    <a:pt x="218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3"/>
            <p:cNvSpPr/>
            <p:nvPr/>
          </p:nvSpPr>
          <p:spPr>
            <a:xfrm>
              <a:off x="6421654" y="2869407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109" y="0"/>
                  </a:moveTo>
                  <a:cubicBezTo>
                    <a:pt x="55" y="0"/>
                    <a:pt x="28" y="28"/>
                    <a:pt x="1" y="28"/>
                  </a:cubicBezTo>
                  <a:cubicBezTo>
                    <a:pt x="1" y="55"/>
                    <a:pt x="1" y="82"/>
                    <a:pt x="1" y="109"/>
                  </a:cubicBezTo>
                  <a:cubicBezTo>
                    <a:pt x="1" y="190"/>
                    <a:pt x="55" y="245"/>
                    <a:pt x="136" y="245"/>
                  </a:cubicBezTo>
                  <a:cubicBezTo>
                    <a:pt x="218" y="245"/>
                    <a:pt x="299" y="190"/>
                    <a:pt x="299" y="109"/>
                  </a:cubicBezTo>
                  <a:cubicBezTo>
                    <a:pt x="299" y="55"/>
                    <a:pt x="299" y="28"/>
                    <a:pt x="27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3"/>
            <p:cNvSpPr/>
            <p:nvPr/>
          </p:nvSpPr>
          <p:spPr>
            <a:xfrm>
              <a:off x="6421654" y="2918251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55" y="164"/>
                    <a:pt x="109" y="82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3"/>
            <p:cNvSpPr/>
            <p:nvPr/>
          </p:nvSpPr>
          <p:spPr>
            <a:xfrm>
              <a:off x="6394497" y="2945409"/>
              <a:ext cx="5538" cy="12744"/>
            </a:xfrm>
            <a:custGeom>
              <a:avLst/>
              <a:gdLst/>
              <a:ahLst/>
              <a:cxnLst/>
              <a:rect l="l" t="t" r="r" b="b"/>
              <a:pathLst>
                <a:path w="83" h="191" extrusionOk="0">
                  <a:moveTo>
                    <a:pt x="82" y="1"/>
                  </a:moveTo>
                  <a:cubicBezTo>
                    <a:pt x="28" y="28"/>
                    <a:pt x="1" y="82"/>
                    <a:pt x="1" y="136"/>
                  </a:cubicBezTo>
                  <a:cubicBezTo>
                    <a:pt x="1" y="163"/>
                    <a:pt x="1" y="163"/>
                    <a:pt x="1" y="190"/>
                  </a:cubicBezTo>
                  <a:cubicBezTo>
                    <a:pt x="28" y="136"/>
                    <a:pt x="55" y="82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43"/>
            <p:cNvSpPr/>
            <p:nvPr/>
          </p:nvSpPr>
          <p:spPr>
            <a:xfrm>
              <a:off x="6372811" y="2918251"/>
              <a:ext cx="16348" cy="16348"/>
            </a:xfrm>
            <a:custGeom>
              <a:avLst/>
              <a:gdLst/>
              <a:ahLst/>
              <a:cxnLst/>
              <a:rect l="l" t="t" r="r" b="b"/>
              <a:pathLst>
                <a:path w="245" h="245" extrusionOk="0">
                  <a:moveTo>
                    <a:pt x="82" y="1"/>
                  </a:moveTo>
                  <a:cubicBezTo>
                    <a:pt x="55" y="1"/>
                    <a:pt x="55" y="1"/>
                    <a:pt x="27" y="28"/>
                  </a:cubicBezTo>
                  <a:cubicBezTo>
                    <a:pt x="0" y="55"/>
                    <a:pt x="0" y="55"/>
                    <a:pt x="0" y="82"/>
                  </a:cubicBezTo>
                  <a:cubicBezTo>
                    <a:pt x="0" y="136"/>
                    <a:pt x="27" y="191"/>
                    <a:pt x="55" y="191"/>
                  </a:cubicBezTo>
                  <a:cubicBezTo>
                    <a:pt x="82" y="191"/>
                    <a:pt x="136" y="136"/>
                    <a:pt x="163" y="136"/>
                  </a:cubicBezTo>
                  <a:cubicBezTo>
                    <a:pt x="136" y="109"/>
                    <a:pt x="163" y="82"/>
                    <a:pt x="163" y="55"/>
                  </a:cubicBezTo>
                  <a:cubicBezTo>
                    <a:pt x="163" y="109"/>
                    <a:pt x="190" y="164"/>
                    <a:pt x="217" y="191"/>
                  </a:cubicBezTo>
                  <a:lnTo>
                    <a:pt x="217" y="245"/>
                  </a:lnTo>
                  <a:cubicBezTo>
                    <a:pt x="244" y="218"/>
                    <a:pt x="244" y="191"/>
                    <a:pt x="244" y="164"/>
                  </a:cubicBezTo>
                  <a:cubicBezTo>
                    <a:pt x="244" y="82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3"/>
            <p:cNvSpPr/>
            <p:nvPr/>
          </p:nvSpPr>
          <p:spPr>
            <a:xfrm>
              <a:off x="6396298" y="3575239"/>
              <a:ext cx="18216" cy="20018"/>
            </a:xfrm>
            <a:custGeom>
              <a:avLst/>
              <a:gdLst/>
              <a:ahLst/>
              <a:cxnLst/>
              <a:rect l="l" t="t" r="r" b="b"/>
              <a:pathLst>
                <a:path w="273" h="300" extrusionOk="0">
                  <a:moveTo>
                    <a:pt x="137" y="1"/>
                  </a:moveTo>
                  <a:cubicBezTo>
                    <a:pt x="55" y="1"/>
                    <a:pt x="1" y="28"/>
                    <a:pt x="1" y="82"/>
                  </a:cubicBezTo>
                  <a:cubicBezTo>
                    <a:pt x="55" y="109"/>
                    <a:pt x="109" y="136"/>
                    <a:pt x="137" y="191"/>
                  </a:cubicBezTo>
                  <a:cubicBezTo>
                    <a:pt x="137" y="218"/>
                    <a:pt x="164" y="272"/>
                    <a:pt x="191" y="272"/>
                  </a:cubicBezTo>
                  <a:cubicBezTo>
                    <a:pt x="191" y="299"/>
                    <a:pt x="191" y="299"/>
                    <a:pt x="191" y="299"/>
                  </a:cubicBezTo>
                  <a:cubicBezTo>
                    <a:pt x="245" y="272"/>
                    <a:pt x="272" y="218"/>
                    <a:pt x="272" y="163"/>
                  </a:cubicBezTo>
                  <a:cubicBezTo>
                    <a:pt x="272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3"/>
            <p:cNvSpPr/>
            <p:nvPr/>
          </p:nvSpPr>
          <p:spPr>
            <a:xfrm>
              <a:off x="6421654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163" y="299"/>
                    <a:pt x="163" y="272"/>
                    <a:pt x="163" y="245"/>
                  </a:cubicBezTo>
                  <a:lnTo>
                    <a:pt x="163" y="326"/>
                  </a:ln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3"/>
            <p:cNvSpPr/>
            <p:nvPr/>
          </p:nvSpPr>
          <p:spPr>
            <a:xfrm>
              <a:off x="6376414" y="3761673"/>
              <a:ext cx="12744" cy="9141"/>
            </a:xfrm>
            <a:custGeom>
              <a:avLst/>
              <a:gdLst/>
              <a:ahLst/>
              <a:cxnLst/>
              <a:rect l="l" t="t" r="r" b="b"/>
              <a:pathLst>
                <a:path w="191" h="137" extrusionOk="0">
                  <a:moveTo>
                    <a:pt x="136" y="0"/>
                  </a:moveTo>
                  <a:cubicBezTo>
                    <a:pt x="109" y="28"/>
                    <a:pt x="82" y="28"/>
                    <a:pt x="1" y="55"/>
                  </a:cubicBezTo>
                  <a:cubicBezTo>
                    <a:pt x="28" y="82"/>
                    <a:pt x="109" y="109"/>
                    <a:pt x="190" y="136"/>
                  </a:cubicBezTo>
                  <a:cubicBezTo>
                    <a:pt x="190" y="136"/>
                    <a:pt x="190" y="109"/>
                    <a:pt x="190" y="109"/>
                  </a:cubicBezTo>
                  <a:cubicBezTo>
                    <a:pt x="190" y="82"/>
                    <a:pt x="163" y="28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3"/>
            <p:cNvSpPr/>
            <p:nvPr/>
          </p:nvSpPr>
          <p:spPr>
            <a:xfrm>
              <a:off x="6394497" y="378522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3"/>
            <p:cNvSpPr/>
            <p:nvPr/>
          </p:nvSpPr>
          <p:spPr>
            <a:xfrm>
              <a:off x="6421654" y="3768879"/>
              <a:ext cx="16348" cy="10943"/>
            </a:xfrm>
            <a:custGeom>
              <a:avLst/>
              <a:gdLst/>
              <a:ahLst/>
              <a:cxnLst/>
              <a:rect l="l" t="t" r="r" b="b"/>
              <a:pathLst>
                <a:path w="245" h="164" extrusionOk="0">
                  <a:moveTo>
                    <a:pt x="1" y="1"/>
                  </a:moveTo>
                  <a:cubicBezTo>
                    <a:pt x="1" y="82"/>
                    <a:pt x="55" y="164"/>
                    <a:pt x="136" y="164"/>
                  </a:cubicBezTo>
                  <a:cubicBezTo>
                    <a:pt x="191" y="164"/>
                    <a:pt x="218" y="137"/>
                    <a:pt x="245" y="109"/>
                  </a:cubicBezTo>
                  <a:cubicBezTo>
                    <a:pt x="163" y="82"/>
                    <a:pt x="82" y="55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3"/>
            <p:cNvSpPr/>
            <p:nvPr/>
          </p:nvSpPr>
          <p:spPr>
            <a:xfrm>
              <a:off x="6394497" y="383767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43"/>
            <p:cNvSpPr/>
            <p:nvPr/>
          </p:nvSpPr>
          <p:spPr>
            <a:xfrm>
              <a:off x="6369208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81" y="1"/>
                    <a:pt x="27" y="28"/>
                    <a:pt x="0" y="82"/>
                  </a:cubicBezTo>
                  <a:cubicBezTo>
                    <a:pt x="0" y="137"/>
                    <a:pt x="0" y="164"/>
                    <a:pt x="0" y="218"/>
                  </a:cubicBezTo>
                  <a:cubicBezTo>
                    <a:pt x="27" y="272"/>
                    <a:pt x="81" y="299"/>
                    <a:pt x="136" y="299"/>
                  </a:cubicBezTo>
                  <a:cubicBezTo>
                    <a:pt x="217" y="299"/>
                    <a:pt x="298" y="218"/>
                    <a:pt x="298" y="137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3"/>
            <p:cNvSpPr/>
            <p:nvPr/>
          </p:nvSpPr>
          <p:spPr>
            <a:xfrm>
              <a:off x="6369208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8" y="218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3"/>
            <p:cNvSpPr/>
            <p:nvPr/>
          </p:nvSpPr>
          <p:spPr>
            <a:xfrm>
              <a:off x="6394497" y="389018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3"/>
            <p:cNvSpPr/>
            <p:nvPr/>
          </p:nvSpPr>
          <p:spPr>
            <a:xfrm>
              <a:off x="6394497" y="3942635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3"/>
            <p:cNvSpPr/>
            <p:nvPr/>
          </p:nvSpPr>
          <p:spPr>
            <a:xfrm>
              <a:off x="6369208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cubicBezTo>
                    <a:pt x="217" y="298"/>
                    <a:pt x="298" y="217"/>
                    <a:pt x="298" y="136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3"/>
            <p:cNvSpPr/>
            <p:nvPr/>
          </p:nvSpPr>
          <p:spPr>
            <a:xfrm>
              <a:off x="6369208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8" y="218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3"/>
            <p:cNvSpPr/>
            <p:nvPr/>
          </p:nvSpPr>
          <p:spPr>
            <a:xfrm>
              <a:off x="6394497" y="399514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3"/>
            <p:cNvSpPr/>
            <p:nvPr/>
          </p:nvSpPr>
          <p:spPr>
            <a:xfrm>
              <a:off x="6394497" y="4047662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3"/>
            <p:cNvSpPr/>
            <p:nvPr/>
          </p:nvSpPr>
          <p:spPr>
            <a:xfrm>
              <a:off x="6369208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8" y="217"/>
                    <a:pt x="298" y="136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3"/>
            <p:cNvSpPr/>
            <p:nvPr/>
          </p:nvSpPr>
          <p:spPr>
            <a:xfrm>
              <a:off x="6369208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8" y="218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3"/>
            <p:cNvSpPr/>
            <p:nvPr/>
          </p:nvSpPr>
          <p:spPr>
            <a:xfrm>
              <a:off x="6394497" y="4100109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3"/>
            <p:cNvSpPr/>
            <p:nvPr/>
          </p:nvSpPr>
          <p:spPr>
            <a:xfrm>
              <a:off x="6399968" y="4152623"/>
              <a:ext cx="12744" cy="3670"/>
            </a:xfrm>
            <a:custGeom>
              <a:avLst/>
              <a:gdLst/>
              <a:ahLst/>
              <a:cxnLst/>
              <a:rect l="l" t="t" r="r" b="b"/>
              <a:pathLst>
                <a:path w="191" h="55" extrusionOk="0">
                  <a:moveTo>
                    <a:pt x="82" y="0"/>
                  </a:moveTo>
                  <a:cubicBezTo>
                    <a:pt x="54" y="0"/>
                    <a:pt x="27" y="27"/>
                    <a:pt x="0" y="27"/>
                  </a:cubicBezTo>
                  <a:cubicBezTo>
                    <a:pt x="82" y="27"/>
                    <a:pt x="136" y="54"/>
                    <a:pt x="190" y="54"/>
                  </a:cubicBezTo>
                  <a:cubicBezTo>
                    <a:pt x="163" y="27"/>
                    <a:pt x="136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3"/>
            <p:cNvSpPr/>
            <p:nvPr/>
          </p:nvSpPr>
          <p:spPr>
            <a:xfrm>
              <a:off x="6369208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36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3"/>
            <p:cNvSpPr/>
            <p:nvPr/>
          </p:nvSpPr>
          <p:spPr>
            <a:xfrm>
              <a:off x="6342050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3"/>
            <p:cNvSpPr/>
            <p:nvPr/>
          </p:nvSpPr>
          <p:spPr>
            <a:xfrm>
              <a:off x="6342050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3"/>
            <p:cNvSpPr/>
            <p:nvPr/>
          </p:nvSpPr>
          <p:spPr>
            <a:xfrm>
              <a:off x="6342050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3"/>
            <p:cNvSpPr/>
            <p:nvPr/>
          </p:nvSpPr>
          <p:spPr>
            <a:xfrm>
              <a:off x="6342050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3"/>
            <p:cNvSpPr/>
            <p:nvPr/>
          </p:nvSpPr>
          <p:spPr>
            <a:xfrm>
              <a:off x="636920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8" y="245"/>
                    <a:pt x="298" y="163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3"/>
            <p:cNvSpPr/>
            <p:nvPr/>
          </p:nvSpPr>
          <p:spPr>
            <a:xfrm>
              <a:off x="6342050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3"/>
            <p:cNvSpPr/>
            <p:nvPr/>
          </p:nvSpPr>
          <p:spPr>
            <a:xfrm>
              <a:off x="6369208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8" y="244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3"/>
            <p:cNvSpPr/>
            <p:nvPr/>
          </p:nvSpPr>
          <p:spPr>
            <a:xfrm>
              <a:off x="6342050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3"/>
            <p:cNvSpPr/>
            <p:nvPr/>
          </p:nvSpPr>
          <p:spPr>
            <a:xfrm>
              <a:off x="6369208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8" y="245"/>
                    <a:pt x="298" y="164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3"/>
            <p:cNvSpPr/>
            <p:nvPr/>
          </p:nvSpPr>
          <p:spPr>
            <a:xfrm>
              <a:off x="6342050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3"/>
            <p:cNvSpPr/>
            <p:nvPr/>
          </p:nvSpPr>
          <p:spPr>
            <a:xfrm>
              <a:off x="6369208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8" y="218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3"/>
            <p:cNvSpPr/>
            <p:nvPr/>
          </p:nvSpPr>
          <p:spPr>
            <a:xfrm>
              <a:off x="6342050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3"/>
            <p:cNvSpPr/>
            <p:nvPr/>
          </p:nvSpPr>
          <p:spPr>
            <a:xfrm>
              <a:off x="6369208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cubicBezTo>
                    <a:pt x="217" y="298"/>
                    <a:pt x="298" y="217"/>
                    <a:pt x="298" y="136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3"/>
            <p:cNvSpPr/>
            <p:nvPr/>
          </p:nvSpPr>
          <p:spPr>
            <a:xfrm>
              <a:off x="6342050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3"/>
            <p:cNvSpPr/>
            <p:nvPr/>
          </p:nvSpPr>
          <p:spPr>
            <a:xfrm>
              <a:off x="6369208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8" y="218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3"/>
            <p:cNvSpPr/>
            <p:nvPr/>
          </p:nvSpPr>
          <p:spPr>
            <a:xfrm>
              <a:off x="6342050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3"/>
            <p:cNvSpPr/>
            <p:nvPr/>
          </p:nvSpPr>
          <p:spPr>
            <a:xfrm>
              <a:off x="6369208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8" y="217"/>
                    <a:pt x="298" y="136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3"/>
            <p:cNvSpPr/>
            <p:nvPr/>
          </p:nvSpPr>
          <p:spPr>
            <a:xfrm>
              <a:off x="6342050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3"/>
            <p:cNvSpPr/>
            <p:nvPr/>
          </p:nvSpPr>
          <p:spPr>
            <a:xfrm>
              <a:off x="6369208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8" y="218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3"/>
            <p:cNvSpPr/>
            <p:nvPr/>
          </p:nvSpPr>
          <p:spPr>
            <a:xfrm>
              <a:off x="6342050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3"/>
            <p:cNvSpPr/>
            <p:nvPr/>
          </p:nvSpPr>
          <p:spPr>
            <a:xfrm>
              <a:off x="6369208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8" y="217"/>
                    <a:pt x="298" y="136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3"/>
            <p:cNvSpPr/>
            <p:nvPr/>
          </p:nvSpPr>
          <p:spPr>
            <a:xfrm>
              <a:off x="6342050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3"/>
            <p:cNvSpPr/>
            <p:nvPr/>
          </p:nvSpPr>
          <p:spPr>
            <a:xfrm>
              <a:off x="6369208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8" y="244"/>
                    <a:pt x="298" y="136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3"/>
            <p:cNvSpPr/>
            <p:nvPr/>
          </p:nvSpPr>
          <p:spPr>
            <a:xfrm>
              <a:off x="6342050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3"/>
            <p:cNvSpPr/>
            <p:nvPr/>
          </p:nvSpPr>
          <p:spPr>
            <a:xfrm>
              <a:off x="6369208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3"/>
            <p:cNvSpPr/>
            <p:nvPr/>
          </p:nvSpPr>
          <p:spPr>
            <a:xfrm>
              <a:off x="6342050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3"/>
            <p:cNvSpPr/>
            <p:nvPr/>
          </p:nvSpPr>
          <p:spPr>
            <a:xfrm>
              <a:off x="6369208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36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3"/>
            <p:cNvSpPr/>
            <p:nvPr/>
          </p:nvSpPr>
          <p:spPr>
            <a:xfrm>
              <a:off x="6369208" y="2655816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lnTo>
                    <a:pt x="298" y="136"/>
                  </a:ln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3"/>
            <p:cNvSpPr/>
            <p:nvPr/>
          </p:nvSpPr>
          <p:spPr>
            <a:xfrm>
              <a:off x="6342050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3"/>
            <p:cNvSpPr/>
            <p:nvPr/>
          </p:nvSpPr>
          <p:spPr>
            <a:xfrm>
              <a:off x="6369208" y="2666692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0" y="1"/>
                  </a:moveTo>
                  <a:cubicBezTo>
                    <a:pt x="0" y="82"/>
                    <a:pt x="54" y="136"/>
                    <a:pt x="136" y="136"/>
                  </a:cubicBezTo>
                  <a:cubicBezTo>
                    <a:pt x="217" y="136"/>
                    <a:pt x="298" y="82"/>
                    <a:pt x="29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3"/>
            <p:cNvSpPr/>
            <p:nvPr/>
          </p:nvSpPr>
          <p:spPr>
            <a:xfrm>
              <a:off x="6342050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3"/>
            <p:cNvSpPr/>
            <p:nvPr/>
          </p:nvSpPr>
          <p:spPr>
            <a:xfrm>
              <a:off x="6342050" y="2797009"/>
              <a:ext cx="9075" cy="10943"/>
            </a:xfrm>
            <a:custGeom>
              <a:avLst/>
              <a:gdLst/>
              <a:ahLst/>
              <a:cxnLst/>
              <a:rect l="l" t="t" r="r" b="b"/>
              <a:pathLst>
                <a:path w="136" h="164" extrusionOk="0">
                  <a:moveTo>
                    <a:pt x="0" y="0"/>
                  </a:moveTo>
                  <a:cubicBezTo>
                    <a:pt x="0" y="82"/>
                    <a:pt x="54" y="136"/>
                    <a:pt x="136" y="163"/>
                  </a:cubicBezTo>
                  <a:cubicBezTo>
                    <a:pt x="109" y="136"/>
                    <a:pt x="109" y="109"/>
                    <a:pt x="82" y="109"/>
                  </a:cubicBezTo>
                  <a:cubicBezTo>
                    <a:pt x="54" y="55"/>
                    <a:pt x="27" y="28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3"/>
            <p:cNvSpPr/>
            <p:nvPr/>
          </p:nvSpPr>
          <p:spPr>
            <a:xfrm>
              <a:off x="6342050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3"/>
            <p:cNvSpPr/>
            <p:nvPr/>
          </p:nvSpPr>
          <p:spPr>
            <a:xfrm>
              <a:off x="6322099" y="2865804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82" y="0"/>
                  </a:moveTo>
                  <a:cubicBezTo>
                    <a:pt x="82" y="27"/>
                    <a:pt x="1" y="163"/>
                    <a:pt x="1" y="217"/>
                  </a:cubicBezTo>
                  <a:cubicBezTo>
                    <a:pt x="1" y="244"/>
                    <a:pt x="1" y="271"/>
                    <a:pt x="28" y="299"/>
                  </a:cubicBezTo>
                  <a:lnTo>
                    <a:pt x="55" y="299"/>
                  </a:lnTo>
                  <a:cubicBezTo>
                    <a:pt x="136" y="299"/>
                    <a:pt x="218" y="244"/>
                    <a:pt x="218" y="163"/>
                  </a:cubicBezTo>
                  <a:cubicBezTo>
                    <a:pt x="218" y="82"/>
                    <a:pt x="164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3"/>
            <p:cNvSpPr/>
            <p:nvPr/>
          </p:nvSpPr>
          <p:spPr>
            <a:xfrm>
              <a:off x="6342050" y="3522792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109" y="0"/>
                  </a:moveTo>
                  <a:cubicBezTo>
                    <a:pt x="54" y="27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lnTo>
                    <a:pt x="190" y="298"/>
                  </a:lnTo>
                  <a:cubicBezTo>
                    <a:pt x="163" y="244"/>
                    <a:pt x="136" y="244"/>
                    <a:pt x="136" y="190"/>
                  </a:cubicBezTo>
                  <a:cubicBezTo>
                    <a:pt x="136" y="136"/>
                    <a:pt x="217" y="136"/>
                    <a:pt x="217" y="81"/>
                  </a:cubicBezTo>
                  <a:cubicBezTo>
                    <a:pt x="163" y="54"/>
                    <a:pt x="136" y="27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3"/>
            <p:cNvSpPr/>
            <p:nvPr/>
          </p:nvSpPr>
          <p:spPr>
            <a:xfrm>
              <a:off x="6316694" y="3608535"/>
              <a:ext cx="16348" cy="13812"/>
            </a:xfrm>
            <a:custGeom>
              <a:avLst/>
              <a:gdLst/>
              <a:ahLst/>
              <a:cxnLst/>
              <a:rect l="l" t="t" r="r" b="b"/>
              <a:pathLst>
                <a:path w="245" h="207" extrusionOk="0">
                  <a:moveTo>
                    <a:pt x="77" y="0"/>
                  </a:moveTo>
                  <a:cubicBezTo>
                    <a:pt x="35" y="0"/>
                    <a:pt x="0" y="21"/>
                    <a:pt x="0" y="71"/>
                  </a:cubicBezTo>
                  <a:cubicBezTo>
                    <a:pt x="0" y="98"/>
                    <a:pt x="28" y="126"/>
                    <a:pt x="55" y="180"/>
                  </a:cubicBezTo>
                  <a:cubicBezTo>
                    <a:pt x="82" y="180"/>
                    <a:pt x="109" y="207"/>
                    <a:pt x="136" y="207"/>
                  </a:cubicBezTo>
                  <a:cubicBezTo>
                    <a:pt x="163" y="207"/>
                    <a:pt x="190" y="207"/>
                    <a:pt x="217" y="180"/>
                  </a:cubicBezTo>
                  <a:cubicBezTo>
                    <a:pt x="217" y="153"/>
                    <a:pt x="245" y="126"/>
                    <a:pt x="245" y="126"/>
                  </a:cubicBezTo>
                  <a:cubicBezTo>
                    <a:pt x="245" y="58"/>
                    <a:pt x="149" y="0"/>
                    <a:pt x="7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3"/>
            <p:cNvSpPr/>
            <p:nvPr/>
          </p:nvSpPr>
          <p:spPr>
            <a:xfrm>
              <a:off x="6369208" y="3607801"/>
              <a:ext cx="18149" cy="12744"/>
            </a:xfrm>
            <a:custGeom>
              <a:avLst/>
              <a:gdLst/>
              <a:ahLst/>
              <a:cxnLst/>
              <a:rect l="l" t="t" r="r" b="b"/>
              <a:pathLst>
                <a:path w="272" h="191" extrusionOk="0">
                  <a:moveTo>
                    <a:pt x="0" y="1"/>
                  </a:moveTo>
                  <a:cubicBezTo>
                    <a:pt x="0" y="1"/>
                    <a:pt x="0" y="28"/>
                    <a:pt x="0" y="55"/>
                  </a:cubicBezTo>
                  <a:cubicBezTo>
                    <a:pt x="0" y="82"/>
                    <a:pt x="0" y="109"/>
                    <a:pt x="0" y="109"/>
                  </a:cubicBezTo>
                  <a:cubicBezTo>
                    <a:pt x="81" y="137"/>
                    <a:pt x="136" y="191"/>
                    <a:pt x="190" y="191"/>
                  </a:cubicBezTo>
                  <a:cubicBezTo>
                    <a:pt x="244" y="191"/>
                    <a:pt x="271" y="164"/>
                    <a:pt x="271" y="137"/>
                  </a:cubicBezTo>
                  <a:cubicBezTo>
                    <a:pt x="244" y="109"/>
                    <a:pt x="217" y="82"/>
                    <a:pt x="190" y="28"/>
                  </a:cubicBezTo>
                  <a:cubicBezTo>
                    <a:pt x="163" y="28"/>
                    <a:pt x="136" y="35"/>
                    <a:pt x="112" y="35"/>
                  </a:cubicBezTo>
                  <a:cubicBezTo>
                    <a:pt x="88" y="35"/>
                    <a:pt x="68" y="28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3"/>
            <p:cNvSpPr/>
            <p:nvPr/>
          </p:nvSpPr>
          <p:spPr>
            <a:xfrm>
              <a:off x="6342050" y="383767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3"/>
            <p:cNvSpPr/>
            <p:nvPr/>
          </p:nvSpPr>
          <p:spPr>
            <a:xfrm>
              <a:off x="6316694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109" y="1"/>
                    <a:pt x="55" y="55"/>
                    <a:pt x="0" y="109"/>
                  </a:cubicBezTo>
                  <a:cubicBezTo>
                    <a:pt x="0" y="109"/>
                    <a:pt x="0" y="137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3"/>
            <p:cNvSpPr/>
            <p:nvPr/>
          </p:nvSpPr>
          <p:spPr>
            <a:xfrm>
              <a:off x="6316694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3"/>
            <p:cNvSpPr/>
            <p:nvPr/>
          </p:nvSpPr>
          <p:spPr>
            <a:xfrm>
              <a:off x="6342050" y="389018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3"/>
            <p:cNvSpPr/>
            <p:nvPr/>
          </p:nvSpPr>
          <p:spPr>
            <a:xfrm>
              <a:off x="6342050" y="394263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3"/>
            <p:cNvSpPr/>
            <p:nvPr/>
          </p:nvSpPr>
          <p:spPr>
            <a:xfrm>
              <a:off x="6316694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3"/>
            <p:cNvSpPr/>
            <p:nvPr/>
          </p:nvSpPr>
          <p:spPr>
            <a:xfrm>
              <a:off x="6316694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3"/>
            <p:cNvSpPr/>
            <p:nvPr/>
          </p:nvSpPr>
          <p:spPr>
            <a:xfrm>
              <a:off x="6342050" y="399514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3"/>
            <p:cNvSpPr/>
            <p:nvPr/>
          </p:nvSpPr>
          <p:spPr>
            <a:xfrm>
              <a:off x="6342050" y="404766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3"/>
            <p:cNvSpPr/>
            <p:nvPr/>
          </p:nvSpPr>
          <p:spPr>
            <a:xfrm>
              <a:off x="6316694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3"/>
            <p:cNvSpPr/>
            <p:nvPr/>
          </p:nvSpPr>
          <p:spPr>
            <a:xfrm>
              <a:off x="6316694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3"/>
            <p:cNvSpPr/>
            <p:nvPr/>
          </p:nvSpPr>
          <p:spPr>
            <a:xfrm>
              <a:off x="6342050" y="410010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3"/>
            <p:cNvSpPr/>
            <p:nvPr/>
          </p:nvSpPr>
          <p:spPr>
            <a:xfrm>
              <a:off x="6342050" y="4152623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190"/>
                    <a:pt x="0" y="217"/>
                    <a:pt x="27" y="217"/>
                  </a:cubicBezTo>
                  <a:lnTo>
                    <a:pt x="54" y="217"/>
                  </a:lnTo>
                  <a:cubicBezTo>
                    <a:pt x="163" y="190"/>
                    <a:pt x="217" y="136"/>
                    <a:pt x="271" y="82"/>
                  </a:cubicBezTo>
                  <a:cubicBezTo>
                    <a:pt x="244" y="27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3"/>
            <p:cNvSpPr/>
            <p:nvPr/>
          </p:nvSpPr>
          <p:spPr>
            <a:xfrm>
              <a:off x="6316694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3"/>
            <p:cNvSpPr/>
            <p:nvPr/>
          </p:nvSpPr>
          <p:spPr>
            <a:xfrm>
              <a:off x="6316694" y="186851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09" y="1"/>
                  </a:moveTo>
                  <a:cubicBezTo>
                    <a:pt x="28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7"/>
                  </a:cubicBezTo>
                  <a:cubicBezTo>
                    <a:pt x="299" y="82"/>
                    <a:pt x="272" y="55"/>
                    <a:pt x="245" y="28"/>
                  </a:cubicBezTo>
                  <a:cubicBezTo>
                    <a:pt x="190" y="1"/>
                    <a:pt x="163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3"/>
            <p:cNvSpPr/>
            <p:nvPr/>
          </p:nvSpPr>
          <p:spPr>
            <a:xfrm>
              <a:off x="6289536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3"/>
            <p:cNvSpPr/>
            <p:nvPr/>
          </p:nvSpPr>
          <p:spPr>
            <a:xfrm>
              <a:off x="6289536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3"/>
            <p:cNvSpPr/>
            <p:nvPr/>
          </p:nvSpPr>
          <p:spPr>
            <a:xfrm>
              <a:off x="6316694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3"/>
            <p:cNvSpPr/>
            <p:nvPr/>
          </p:nvSpPr>
          <p:spPr>
            <a:xfrm>
              <a:off x="6289536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3"/>
            <p:cNvSpPr/>
            <p:nvPr/>
          </p:nvSpPr>
          <p:spPr>
            <a:xfrm>
              <a:off x="6316694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3"/>
            <p:cNvSpPr/>
            <p:nvPr/>
          </p:nvSpPr>
          <p:spPr>
            <a:xfrm>
              <a:off x="6289536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3"/>
            <p:cNvSpPr/>
            <p:nvPr/>
          </p:nvSpPr>
          <p:spPr>
            <a:xfrm>
              <a:off x="6316694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3"/>
            <p:cNvSpPr/>
            <p:nvPr/>
          </p:nvSpPr>
          <p:spPr>
            <a:xfrm>
              <a:off x="6289536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3"/>
            <p:cNvSpPr/>
            <p:nvPr/>
          </p:nvSpPr>
          <p:spPr>
            <a:xfrm>
              <a:off x="6316694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3"/>
            <p:cNvSpPr/>
            <p:nvPr/>
          </p:nvSpPr>
          <p:spPr>
            <a:xfrm>
              <a:off x="6289536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3"/>
            <p:cNvSpPr/>
            <p:nvPr/>
          </p:nvSpPr>
          <p:spPr>
            <a:xfrm>
              <a:off x="6316694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3"/>
            <p:cNvSpPr/>
            <p:nvPr/>
          </p:nvSpPr>
          <p:spPr>
            <a:xfrm>
              <a:off x="6289536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3"/>
            <p:cNvSpPr/>
            <p:nvPr/>
          </p:nvSpPr>
          <p:spPr>
            <a:xfrm>
              <a:off x="6316694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3"/>
            <p:cNvSpPr/>
            <p:nvPr/>
          </p:nvSpPr>
          <p:spPr>
            <a:xfrm>
              <a:off x="6289536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3"/>
            <p:cNvSpPr/>
            <p:nvPr/>
          </p:nvSpPr>
          <p:spPr>
            <a:xfrm>
              <a:off x="6316694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3"/>
            <p:cNvSpPr/>
            <p:nvPr/>
          </p:nvSpPr>
          <p:spPr>
            <a:xfrm>
              <a:off x="6289536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3"/>
            <p:cNvSpPr/>
            <p:nvPr/>
          </p:nvSpPr>
          <p:spPr>
            <a:xfrm>
              <a:off x="6316694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3"/>
            <p:cNvSpPr/>
            <p:nvPr/>
          </p:nvSpPr>
          <p:spPr>
            <a:xfrm>
              <a:off x="6289536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3"/>
            <p:cNvSpPr/>
            <p:nvPr/>
          </p:nvSpPr>
          <p:spPr>
            <a:xfrm>
              <a:off x="6316694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3"/>
            <p:cNvSpPr/>
            <p:nvPr/>
          </p:nvSpPr>
          <p:spPr>
            <a:xfrm>
              <a:off x="6289536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3"/>
            <p:cNvSpPr/>
            <p:nvPr/>
          </p:nvSpPr>
          <p:spPr>
            <a:xfrm>
              <a:off x="6316694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3"/>
            <p:cNvSpPr/>
            <p:nvPr/>
          </p:nvSpPr>
          <p:spPr>
            <a:xfrm>
              <a:off x="6289536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3"/>
            <p:cNvSpPr/>
            <p:nvPr/>
          </p:nvSpPr>
          <p:spPr>
            <a:xfrm>
              <a:off x="6316694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3"/>
            <p:cNvSpPr/>
            <p:nvPr/>
          </p:nvSpPr>
          <p:spPr>
            <a:xfrm>
              <a:off x="6289536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3"/>
            <p:cNvSpPr/>
            <p:nvPr/>
          </p:nvSpPr>
          <p:spPr>
            <a:xfrm>
              <a:off x="6316694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3"/>
            <p:cNvSpPr/>
            <p:nvPr/>
          </p:nvSpPr>
          <p:spPr>
            <a:xfrm>
              <a:off x="6289536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3"/>
            <p:cNvSpPr/>
            <p:nvPr/>
          </p:nvSpPr>
          <p:spPr>
            <a:xfrm>
              <a:off x="6316694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3"/>
            <p:cNvSpPr/>
            <p:nvPr/>
          </p:nvSpPr>
          <p:spPr>
            <a:xfrm>
              <a:off x="6289536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3"/>
            <p:cNvSpPr/>
            <p:nvPr/>
          </p:nvSpPr>
          <p:spPr>
            <a:xfrm>
              <a:off x="6316694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3"/>
            <p:cNvSpPr/>
            <p:nvPr/>
          </p:nvSpPr>
          <p:spPr>
            <a:xfrm>
              <a:off x="6316694" y="2655816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lnTo>
                    <a:pt x="299" y="136"/>
                  </a:ln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3"/>
            <p:cNvSpPr/>
            <p:nvPr/>
          </p:nvSpPr>
          <p:spPr>
            <a:xfrm>
              <a:off x="6289536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3"/>
            <p:cNvSpPr/>
            <p:nvPr/>
          </p:nvSpPr>
          <p:spPr>
            <a:xfrm>
              <a:off x="6316694" y="2666692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0" y="1"/>
                  </a:moveTo>
                  <a:cubicBezTo>
                    <a:pt x="0" y="82"/>
                    <a:pt x="55" y="136"/>
                    <a:pt x="136" y="136"/>
                  </a:cubicBezTo>
                  <a:cubicBezTo>
                    <a:pt x="217" y="136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3"/>
            <p:cNvSpPr/>
            <p:nvPr/>
          </p:nvSpPr>
          <p:spPr>
            <a:xfrm>
              <a:off x="6289536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3"/>
            <p:cNvSpPr/>
            <p:nvPr/>
          </p:nvSpPr>
          <p:spPr>
            <a:xfrm>
              <a:off x="6316694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3"/>
            <p:cNvSpPr/>
            <p:nvPr/>
          </p:nvSpPr>
          <p:spPr>
            <a:xfrm>
              <a:off x="6304016" y="2789736"/>
              <a:ext cx="5471" cy="16414"/>
            </a:xfrm>
            <a:custGeom>
              <a:avLst/>
              <a:gdLst/>
              <a:ahLst/>
              <a:cxnLst/>
              <a:rect l="l" t="t" r="r" b="b"/>
              <a:pathLst>
                <a:path w="82" h="246" extrusionOk="0">
                  <a:moveTo>
                    <a:pt x="28" y="1"/>
                  </a:moveTo>
                  <a:cubicBezTo>
                    <a:pt x="1" y="55"/>
                    <a:pt x="28" y="82"/>
                    <a:pt x="28" y="191"/>
                  </a:cubicBezTo>
                  <a:cubicBezTo>
                    <a:pt x="28" y="218"/>
                    <a:pt x="28" y="218"/>
                    <a:pt x="1" y="245"/>
                  </a:cubicBezTo>
                  <a:cubicBezTo>
                    <a:pt x="55" y="218"/>
                    <a:pt x="82" y="164"/>
                    <a:pt x="82" y="109"/>
                  </a:cubicBezTo>
                  <a:cubicBezTo>
                    <a:pt x="82" y="55"/>
                    <a:pt x="55" y="28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3"/>
            <p:cNvSpPr/>
            <p:nvPr/>
          </p:nvSpPr>
          <p:spPr>
            <a:xfrm>
              <a:off x="6316694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3"/>
            <p:cNvSpPr/>
            <p:nvPr/>
          </p:nvSpPr>
          <p:spPr>
            <a:xfrm>
              <a:off x="6316694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55" y="163"/>
                    <a:pt x="136" y="218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3"/>
            <p:cNvSpPr/>
            <p:nvPr/>
          </p:nvSpPr>
          <p:spPr>
            <a:xfrm>
              <a:off x="6289536" y="3325482"/>
              <a:ext cx="14546" cy="7340"/>
            </a:xfrm>
            <a:custGeom>
              <a:avLst/>
              <a:gdLst/>
              <a:ahLst/>
              <a:cxnLst/>
              <a:rect l="l" t="t" r="r" b="b"/>
              <a:pathLst>
                <a:path w="218" h="110" extrusionOk="0">
                  <a:moveTo>
                    <a:pt x="1" y="1"/>
                  </a:moveTo>
                  <a:cubicBezTo>
                    <a:pt x="28" y="55"/>
                    <a:pt x="82" y="109"/>
                    <a:pt x="163" y="109"/>
                  </a:cubicBezTo>
                  <a:lnTo>
                    <a:pt x="218" y="109"/>
                  </a:lnTo>
                  <a:cubicBezTo>
                    <a:pt x="218" y="82"/>
                    <a:pt x="218" y="55"/>
                    <a:pt x="218" y="28"/>
                  </a:cubicBezTo>
                  <a:cubicBezTo>
                    <a:pt x="136" y="28"/>
                    <a:pt x="109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3"/>
            <p:cNvSpPr/>
            <p:nvPr/>
          </p:nvSpPr>
          <p:spPr>
            <a:xfrm>
              <a:off x="6307619" y="3372524"/>
              <a:ext cx="1868" cy="9141"/>
            </a:xfrm>
            <a:custGeom>
              <a:avLst/>
              <a:gdLst/>
              <a:ahLst/>
              <a:cxnLst/>
              <a:rect l="l" t="t" r="r" b="b"/>
              <a:pathLst>
                <a:path w="28" h="137" extrusionOk="0">
                  <a:moveTo>
                    <a:pt x="1" y="1"/>
                  </a:moveTo>
                  <a:cubicBezTo>
                    <a:pt x="1" y="28"/>
                    <a:pt x="1" y="82"/>
                    <a:pt x="1" y="136"/>
                  </a:cubicBezTo>
                  <a:cubicBezTo>
                    <a:pt x="28" y="109"/>
                    <a:pt x="28" y="82"/>
                    <a:pt x="28" y="28"/>
                  </a:cubicBezTo>
                  <a:cubicBezTo>
                    <a:pt x="28" y="28"/>
                    <a:pt x="28" y="28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3"/>
            <p:cNvSpPr/>
            <p:nvPr/>
          </p:nvSpPr>
          <p:spPr>
            <a:xfrm>
              <a:off x="6273255" y="3354441"/>
              <a:ext cx="7273" cy="5471"/>
            </a:xfrm>
            <a:custGeom>
              <a:avLst/>
              <a:gdLst/>
              <a:ahLst/>
              <a:cxnLst/>
              <a:rect l="l" t="t" r="r" b="b"/>
              <a:pathLst>
                <a:path w="109" h="82" extrusionOk="0">
                  <a:moveTo>
                    <a:pt x="28" y="1"/>
                  </a:moveTo>
                  <a:cubicBezTo>
                    <a:pt x="28" y="1"/>
                    <a:pt x="28" y="28"/>
                    <a:pt x="1" y="82"/>
                  </a:cubicBezTo>
                  <a:cubicBezTo>
                    <a:pt x="55" y="82"/>
                    <a:pt x="82" y="55"/>
                    <a:pt x="109" y="28"/>
                  </a:cubicBezTo>
                  <a:cubicBezTo>
                    <a:pt x="109" y="1"/>
                    <a:pt x="82" y="1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3"/>
            <p:cNvSpPr/>
            <p:nvPr/>
          </p:nvSpPr>
          <p:spPr>
            <a:xfrm>
              <a:off x="6316694" y="3392475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82" y="0"/>
                  </a:moveTo>
                  <a:cubicBezTo>
                    <a:pt x="28" y="27"/>
                    <a:pt x="0" y="82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136" y="190"/>
                    <a:pt x="109" y="109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3"/>
            <p:cNvSpPr/>
            <p:nvPr/>
          </p:nvSpPr>
          <p:spPr>
            <a:xfrm>
              <a:off x="6289536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18" y="299"/>
                    <a:pt x="272" y="272"/>
                    <a:pt x="299" y="218"/>
                  </a:cubicBezTo>
                  <a:cubicBezTo>
                    <a:pt x="299" y="218"/>
                    <a:pt x="272" y="191"/>
                    <a:pt x="272" y="191"/>
                  </a:cubicBezTo>
                  <a:cubicBezTo>
                    <a:pt x="272" y="164"/>
                    <a:pt x="299" y="164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3"/>
            <p:cNvSpPr/>
            <p:nvPr/>
          </p:nvSpPr>
          <p:spPr>
            <a:xfrm>
              <a:off x="6289536" y="3522792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163" y="0"/>
                  </a:moveTo>
                  <a:cubicBezTo>
                    <a:pt x="109" y="27"/>
                    <a:pt x="55" y="81"/>
                    <a:pt x="1" y="109"/>
                  </a:cubicBezTo>
                  <a:cubicBezTo>
                    <a:pt x="1" y="136"/>
                    <a:pt x="1" y="136"/>
                    <a:pt x="1" y="163"/>
                  </a:cubicBezTo>
                  <a:cubicBezTo>
                    <a:pt x="1" y="217"/>
                    <a:pt x="28" y="271"/>
                    <a:pt x="82" y="298"/>
                  </a:cubicBezTo>
                  <a:cubicBezTo>
                    <a:pt x="136" y="217"/>
                    <a:pt x="136" y="136"/>
                    <a:pt x="163" y="81"/>
                  </a:cubicBezTo>
                  <a:cubicBezTo>
                    <a:pt x="190" y="81"/>
                    <a:pt x="190" y="27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3"/>
            <p:cNvSpPr/>
            <p:nvPr/>
          </p:nvSpPr>
          <p:spPr>
            <a:xfrm>
              <a:off x="6289536" y="3732713"/>
              <a:ext cx="10943" cy="9141"/>
            </a:xfrm>
            <a:custGeom>
              <a:avLst/>
              <a:gdLst/>
              <a:ahLst/>
              <a:cxnLst/>
              <a:rect l="l" t="t" r="r" b="b"/>
              <a:pathLst>
                <a:path w="164" h="137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82" y="109"/>
                    <a:pt x="136" y="55"/>
                    <a:pt x="163" y="28"/>
                  </a:cubicBezTo>
                  <a:cubicBezTo>
                    <a:pt x="163" y="28"/>
                    <a:pt x="163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3"/>
            <p:cNvSpPr/>
            <p:nvPr/>
          </p:nvSpPr>
          <p:spPr>
            <a:xfrm>
              <a:off x="6316694" y="3709159"/>
              <a:ext cx="16348" cy="12744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28" y="1"/>
                  </a:moveTo>
                  <a:cubicBezTo>
                    <a:pt x="0" y="28"/>
                    <a:pt x="0" y="82"/>
                    <a:pt x="0" y="109"/>
                  </a:cubicBezTo>
                  <a:cubicBezTo>
                    <a:pt x="0" y="136"/>
                    <a:pt x="0" y="164"/>
                    <a:pt x="28" y="191"/>
                  </a:cubicBezTo>
                  <a:cubicBezTo>
                    <a:pt x="109" y="164"/>
                    <a:pt x="217" y="109"/>
                    <a:pt x="245" y="28"/>
                  </a:cubicBezTo>
                  <a:cubicBezTo>
                    <a:pt x="217" y="1"/>
                    <a:pt x="136" y="1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3"/>
            <p:cNvSpPr/>
            <p:nvPr/>
          </p:nvSpPr>
          <p:spPr>
            <a:xfrm>
              <a:off x="6291338" y="3837674"/>
              <a:ext cx="18149" cy="20018"/>
            </a:xfrm>
            <a:custGeom>
              <a:avLst/>
              <a:gdLst/>
              <a:ahLst/>
              <a:cxnLst/>
              <a:rect l="l" t="t" r="r" b="b"/>
              <a:pathLst>
                <a:path w="272" h="300" extrusionOk="0">
                  <a:moveTo>
                    <a:pt x="109" y="1"/>
                  </a:moveTo>
                  <a:cubicBezTo>
                    <a:pt x="82" y="82"/>
                    <a:pt x="28" y="136"/>
                    <a:pt x="1" y="245"/>
                  </a:cubicBezTo>
                  <a:cubicBezTo>
                    <a:pt x="28" y="299"/>
                    <a:pt x="82" y="299"/>
                    <a:pt x="136" y="299"/>
                  </a:cubicBezTo>
                  <a:cubicBezTo>
                    <a:pt x="218" y="299"/>
                    <a:pt x="272" y="245"/>
                    <a:pt x="272" y="163"/>
                  </a:cubicBezTo>
                  <a:cubicBezTo>
                    <a:pt x="272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3"/>
            <p:cNvSpPr/>
            <p:nvPr/>
          </p:nvSpPr>
          <p:spPr>
            <a:xfrm>
              <a:off x="6264180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218" y="1"/>
                  </a:moveTo>
                  <a:cubicBezTo>
                    <a:pt x="218" y="82"/>
                    <a:pt x="191" y="136"/>
                    <a:pt x="164" y="163"/>
                  </a:cubicBezTo>
                  <a:cubicBezTo>
                    <a:pt x="137" y="109"/>
                    <a:pt x="109" y="82"/>
                    <a:pt x="55" y="28"/>
                  </a:cubicBezTo>
                  <a:cubicBezTo>
                    <a:pt x="28" y="55"/>
                    <a:pt x="1" y="82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82"/>
                    <a:pt x="272" y="28"/>
                    <a:pt x="21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3"/>
            <p:cNvSpPr/>
            <p:nvPr/>
          </p:nvSpPr>
          <p:spPr>
            <a:xfrm>
              <a:off x="6289536" y="389018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3"/>
            <p:cNvSpPr/>
            <p:nvPr/>
          </p:nvSpPr>
          <p:spPr>
            <a:xfrm>
              <a:off x="6289536" y="394263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3"/>
            <p:cNvSpPr/>
            <p:nvPr/>
          </p:nvSpPr>
          <p:spPr>
            <a:xfrm>
              <a:off x="6264180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7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3"/>
            <p:cNvSpPr/>
            <p:nvPr/>
          </p:nvSpPr>
          <p:spPr>
            <a:xfrm>
              <a:off x="6264180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3"/>
            <p:cNvSpPr/>
            <p:nvPr/>
          </p:nvSpPr>
          <p:spPr>
            <a:xfrm>
              <a:off x="6289536" y="399514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3"/>
            <p:cNvSpPr/>
            <p:nvPr/>
          </p:nvSpPr>
          <p:spPr>
            <a:xfrm>
              <a:off x="6289536" y="404766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3"/>
            <p:cNvSpPr/>
            <p:nvPr/>
          </p:nvSpPr>
          <p:spPr>
            <a:xfrm>
              <a:off x="6264180" y="402230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3"/>
            <p:cNvSpPr/>
            <p:nvPr/>
          </p:nvSpPr>
          <p:spPr>
            <a:xfrm>
              <a:off x="6264180" y="4074753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3"/>
            <p:cNvSpPr/>
            <p:nvPr/>
          </p:nvSpPr>
          <p:spPr>
            <a:xfrm>
              <a:off x="6289536" y="410010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3"/>
            <p:cNvSpPr/>
            <p:nvPr/>
          </p:nvSpPr>
          <p:spPr>
            <a:xfrm>
              <a:off x="6289536" y="41526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3"/>
            <p:cNvSpPr/>
            <p:nvPr/>
          </p:nvSpPr>
          <p:spPr>
            <a:xfrm>
              <a:off x="6264180" y="412726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3"/>
            <p:cNvSpPr/>
            <p:nvPr/>
          </p:nvSpPr>
          <p:spPr>
            <a:xfrm>
              <a:off x="6264180" y="417978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191" y="298"/>
                    <a:pt x="245" y="271"/>
                    <a:pt x="272" y="244"/>
                  </a:cubicBezTo>
                  <a:cubicBezTo>
                    <a:pt x="272" y="190"/>
                    <a:pt x="272" y="163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3"/>
            <p:cNvSpPr/>
            <p:nvPr/>
          </p:nvSpPr>
          <p:spPr>
            <a:xfrm>
              <a:off x="6237089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3"/>
            <p:cNvSpPr/>
            <p:nvPr/>
          </p:nvSpPr>
          <p:spPr>
            <a:xfrm>
              <a:off x="6271453" y="1868511"/>
              <a:ext cx="12744" cy="20017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82" y="1"/>
                  </a:moveTo>
                  <a:cubicBezTo>
                    <a:pt x="28" y="55"/>
                    <a:pt x="0" y="137"/>
                    <a:pt x="0" y="272"/>
                  </a:cubicBezTo>
                  <a:cubicBezTo>
                    <a:pt x="0" y="299"/>
                    <a:pt x="28" y="299"/>
                    <a:pt x="28" y="299"/>
                  </a:cubicBezTo>
                  <a:cubicBezTo>
                    <a:pt x="109" y="299"/>
                    <a:pt x="190" y="218"/>
                    <a:pt x="190" y="137"/>
                  </a:cubicBezTo>
                  <a:cubicBezTo>
                    <a:pt x="190" y="82"/>
                    <a:pt x="136" y="28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3"/>
            <p:cNvSpPr/>
            <p:nvPr/>
          </p:nvSpPr>
          <p:spPr>
            <a:xfrm>
              <a:off x="6237089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3"/>
            <p:cNvSpPr/>
            <p:nvPr/>
          </p:nvSpPr>
          <p:spPr>
            <a:xfrm>
              <a:off x="6264180" y="1919223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3"/>
            <p:cNvSpPr/>
            <p:nvPr/>
          </p:nvSpPr>
          <p:spPr>
            <a:xfrm>
              <a:off x="6237089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3"/>
            <p:cNvSpPr/>
            <p:nvPr/>
          </p:nvSpPr>
          <p:spPr>
            <a:xfrm>
              <a:off x="6264180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3"/>
            <p:cNvSpPr/>
            <p:nvPr/>
          </p:nvSpPr>
          <p:spPr>
            <a:xfrm>
              <a:off x="6237089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3"/>
            <p:cNvSpPr/>
            <p:nvPr/>
          </p:nvSpPr>
          <p:spPr>
            <a:xfrm>
              <a:off x="6264180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3"/>
            <p:cNvSpPr/>
            <p:nvPr/>
          </p:nvSpPr>
          <p:spPr>
            <a:xfrm>
              <a:off x="6237089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3"/>
            <p:cNvSpPr/>
            <p:nvPr/>
          </p:nvSpPr>
          <p:spPr>
            <a:xfrm>
              <a:off x="6264180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3"/>
            <p:cNvSpPr/>
            <p:nvPr/>
          </p:nvSpPr>
          <p:spPr>
            <a:xfrm>
              <a:off x="6237089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3"/>
            <p:cNvSpPr/>
            <p:nvPr/>
          </p:nvSpPr>
          <p:spPr>
            <a:xfrm>
              <a:off x="6264180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3"/>
            <p:cNvSpPr/>
            <p:nvPr/>
          </p:nvSpPr>
          <p:spPr>
            <a:xfrm>
              <a:off x="6237089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3"/>
            <p:cNvSpPr/>
            <p:nvPr/>
          </p:nvSpPr>
          <p:spPr>
            <a:xfrm>
              <a:off x="6264180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3"/>
            <p:cNvSpPr/>
            <p:nvPr/>
          </p:nvSpPr>
          <p:spPr>
            <a:xfrm>
              <a:off x="6237089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3"/>
            <p:cNvSpPr/>
            <p:nvPr/>
          </p:nvSpPr>
          <p:spPr>
            <a:xfrm>
              <a:off x="6264180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7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3"/>
            <p:cNvSpPr/>
            <p:nvPr/>
          </p:nvSpPr>
          <p:spPr>
            <a:xfrm>
              <a:off x="6237089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3"/>
            <p:cNvSpPr/>
            <p:nvPr/>
          </p:nvSpPr>
          <p:spPr>
            <a:xfrm>
              <a:off x="6264180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3"/>
            <p:cNvSpPr/>
            <p:nvPr/>
          </p:nvSpPr>
          <p:spPr>
            <a:xfrm>
              <a:off x="6237089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3"/>
            <p:cNvSpPr/>
            <p:nvPr/>
          </p:nvSpPr>
          <p:spPr>
            <a:xfrm>
              <a:off x="6264180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3"/>
            <p:cNvSpPr/>
            <p:nvPr/>
          </p:nvSpPr>
          <p:spPr>
            <a:xfrm>
              <a:off x="6237089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3"/>
            <p:cNvSpPr/>
            <p:nvPr/>
          </p:nvSpPr>
          <p:spPr>
            <a:xfrm>
              <a:off x="6264180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3"/>
            <p:cNvSpPr/>
            <p:nvPr/>
          </p:nvSpPr>
          <p:spPr>
            <a:xfrm>
              <a:off x="6237089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3"/>
            <p:cNvSpPr/>
            <p:nvPr/>
          </p:nvSpPr>
          <p:spPr>
            <a:xfrm>
              <a:off x="6264180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3"/>
            <p:cNvSpPr/>
            <p:nvPr/>
          </p:nvSpPr>
          <p:spPr>
            <a:xfrm>
              <a:off x="6237089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3"/>
            <p:cNvSpPr/>
            <p:nvPr/>
          </p:nvSpPr>
          <p:spPr>
            <a:xfrm>
              <a:off x="6264180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3"/>
            <p:cNvSpPr/>
            <p:nvPr/>
          </p:nvSpPr>
          <p:spPr>
            <a:xfrm>
              <a:off x="6237089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3"/>
            <p:cNvSpPr/>
            <p:nvPr/>
          </p:nvSpPr>
          <p:spPr>
            <a:xfrm>
              <a:off x="6264180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3"/>
            <p:cNvSpPr/>
            <p:nvPr/>
          </p:nvSpPr>
          <p:spPr>
            <a:xfrm>
              <a:off x="6237089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3"/>
            <p:cNvSpPr/>
            <p:nvPr/>
          </p:nvSpPr>
          <p:spPr>
            <a:xfrm>
              <a:off x="6264180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3"/>
            <p:cNvSpPr/>
            <p:nvPr/>
          </p:nvSpPr>
          <p:spPr>
            <a:xfrm>
              <a:off x="6264180" y="2655816"/>
              <a:ext cx="20018" cy="9141"/>
            </a:xfrm>
            <a:custGeom>
              <a:avLst/>
              <a:gdLst/>
              <a:ahLst/>
              <a:cxnLst/>
              <a:rect l="l" t="t" r="r" b="b"/>
              <a:pathLst>
                <a:path w="300" h="137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lnTo>
                    <a:pt x="299" y="136"/>
                  </a:ln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3"/>
            <p:cNvSpPr/>
            <p:nvPr/>
          </p:nvSpPr>
          <p:spPr>
            <a:xfrm>
              <a:off x="6237089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3"/>
            <p:cNvSpPr/>
            <p:nvPr/>
          </p:nvSpPr>
          <p:spPr>
            <a:xfrm>
              <a:off x="6264180" y="2666692"/>
              <a:ext cx="20018" cy="9141"/>
            </a:xfrm>
            <a:custGeom>
              <a:avLst/>
              <a:gdLst/>
              <a:ahLst/>
              <a:cxnLst/>
              <a:rect l="l" t="t" r="r" b="b"/>
              <a:pathLst>
                <a:path w="300" h="137" extrusionOk="0">
                  <a:moveTo>
                    <a:pt x="1" y="1"/>
                  </a:moveTo>
                  <a:cubicBezTo>
                    <a:pt x="1" y="82"/>
                    <a:pt x="55" y="136"/>
                    <a:pt x="137" y="136"/>
                  </a:cubicBezTo>
                  <a:cubicBezTo>
                    <a:pt x="218" y="136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3"/>
            <p:cNvSpPr/>
            <p:nvPr/>
          </p:nvSpPr>
          <p:spPr>
            <a:xfrm>
              <a:off x="6237089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3"/>
            <p:cNvSpPr/>
            <p:nvPr/>
          </p:nvSpPr>
          <p:spPr>
            <a:xfrm>
              <a:off x="6264180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3"/>
            <p:cNvSpPr/>
            <p:nvPr/>
          </p:nvSpPr>
          <p:spPr>
            <a:xfrm>
              <a:off x="6244296" y="2787934"/>
              <a:ext cx="12744" cy="12744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82" y="1"/>
                  </a:moveTo>
                  <a:cubicBezTo>
                    <a:pt x="28" y="55"/>
                    <a:pt x="1" y="109"/>
                    <a:pt x="1" y="191"/>
                  </a:cubicBezTo>
                  <a:cubicBezTo>
                    <a:pt x="82" y="191"/>
                    <a:pt x="136" y="164"/>
                    <a:pt x="190" y="109"/>
                  </a:cubicBezTo>
                  <a:cubicBezTo>
                    <a:pt x="190" y="55"/>
                    <a:pt x="136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3"/>
            <p:cNvSpPr/>
            <p:nvPr/>
          </p:nvSpPr>
          <p:spPr>
            <a:xfrm>
              <a:off x="6264180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3"/>
            <p:cNvSpPr/>
            <p:nvPr/>
          </p:nvSpPr>
          <p:spPr>
            <a:xfrm>
              <a:off x="6237089" y="2838646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190"/>
                    <a:pt x="0" y="217"/>
                    <a:pt x="27" y="217"/>
                  </a:cubicBezTo>
                  <a:cubicBezTo>
                    <a:pt x="109" y="190"/>
                    <a:pt x="190" y="136"/>
                    <a:pt x="298" y="82"/>
                  </a:cubicBezTo>
                  <a:cubicBezTo>
                    <a:pt x="271" y="55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3"/>
            <p:cNvSpPr/>
            <p:nvPr/>
          </p:nvSpPr>
          <p:spPr>
            <a:xfrm>
              <a:off x="6229816" y="2825968"/>
              <a:ext cx="1868" cy="1868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8" y="0"/>
                  </a:move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8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3"/>
            <p:cNvSpPr/>
            <p:nvPr/>
          </p:nvSpPr>
          <p:spPr>
            <a:xfrm>
              <a:off x="6237089" y="2945409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163" y="299"/>
                    <a:pt x="190" y="299"/>
                    <a:pt x="217" y="272"/>
                  </a:cubicBezTo>
                  <a:cubicBezTo>
                    <a:pt x="190" y="163"/>
                    <a:pt x="163" y="82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3"/>
            <p:cNvSpPr/>
            <p:nvPr/>
          </p:nvSpPr>
          <p:spPr>
            <a:xfrm>
              <a:off x="6237089" y="2997922"/>
              <a:ext cx="12678" cy="19951"/>
            </a:xfrm>
            <a:custGeom>
              <a:avLst/>
              <a:gdLst/>
              <a:ahLst/>
              <a:cxnLst/>
              <a:rect l="l" t="t" r="r" b="b"/>
              <a:pathLst>
                <a:path w="190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54" y="271"/>
                    <a:pt x="109" y="299"/>
                  </a:cubicBezTo>
                  <a:cubicBezTo>
                    <a:pt x="109" y="190"/>
                    <a:pt x="163" y="109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3"/>
            <p:cNvSpPr/>
            <p:nvPr/>
          </p:nvSpPr>
          <p:spPr>
            <a:xfrm>
              <a:off x="6237089" y="3102883"/>
              <a:ext cx="12678" cy="19951"/>
            </a:xfrm>
            <a:custGeom>
              <a:avLst/>
              <a:gdLst/>
              <a:ahLst/>
              <a:cxnLst/>
              <a:rect l="l" t="t" r="r" b="b"/>
              <a:pathLst>
                <a:path w="190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54" y="272"/>
                    <a:pt x="109" y="299"/>
                  </a:cubicBezTo>
                  <a:cubicBezTo>
                    <a:pt x="136" y="190"/>
                    <a:pt x="163" y="109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3"/>
            <p:cNvSpPr/>
            <p:nvPr/>
          </p:nvSpPr>
          <p:spPr>
            <a:xfrm>
              <a:off x="6226213" y="3130040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0" y="0"/>
                  </a:moveTo>
                  <a:cubicBezTo>
                    <a:pt x="0" y="27"/>
                    <a:pt x="27" y="55"/>
                    <a:pt x="55" y="82"/>
                  </a:cubicBezTo>
                  <a:cubicBezTo>
                    <a:pt x="55" y="55"/>
                    <a:pt x="27" y="27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3"/>
            <p:cNvSpPr/>
            <p:nvPr/>
          </p:nvSpPr>
          <p:spPr>
            <a:xfrm>
              <a:off x="6238891" y="3216918"/>
              <a:ext cx="9075" cy="10876"/>
            </a:xfrm>
            <a:custGeom>
              <a:avLst/>
              <a:gdLst/>
              <a:ahLst/>
              <a:cxnLst/>
              <a:rect l="l" t="t" r="r" b="b"/>
              <a:pathLst>
                <a:path w="136" h="163" extrusionOk="0">
                  <a:moveTo>
                    <a:pt x="109" y="0"/>
                  </a:moveTo>
                  <a:cubicBezTo>
                    <a:pt x="82" y="27"/>
                    <a:pt x="54" y="82"/>
                    <a:pt x="0" y="82"/>
                  </a:cubicBezTo>
                  <a:cubicBezTo>
                    <a:pt x="0" y="136"/>
                    <a:pt x="54" y="163"/>
                    <a:pt x="136" y="163"/>
                  </a:cubicBezTo>
                  <a:cubicBezTo>
                    <a:pt x="136" y="136"/>
                    <a:pt x="136" y="109"/>
                    <a:pt x="136" y="109"/>
                  </a:cubicBezTo>
                  <a:cubicBezTo>
                    <a:pt x="136" y="82"/>
                    <a:pt x="109" y="54"/>
                    <a:pt x="109" y="54"/>
                  </a:cubicBezTo>
                  <a:cubicBezTo>
                    <a:pt x="109" y="27"/>
                    <a:pt x="109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3"/>
            <p:cNvSpPr/>
            <p:nvPr/>
          </p:nvSpPr>
          <p:spPr>
            <a:xfrm>
              <a:off x="6237089" y="3260357"/>
              <a:ext cx="12678" cy="19951"/>
            </a:xfrm>
            <a:custGeom>
              <a:avLst/>
              <a:gdLst/>
              <a:ahLst/>
              <a:cxnLst/>
              <a:rect l="l" t="t" r="r" b="b"/>
              <a:pathLst>
                <a:path w="190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54" y="271"/>
                    <a:pt x="136" y="299"/>
                  </a:cubicBezTo>
                  <a:cubicBezTo>
                    <a:pt x="109" y="271"/>
                    <a:pt x="109" y="217"/>
                    <a:pt x="109" y="190"/>
                  </a:cubicBezTo>
                  <a:cubicBezTo>
                    <a:pt x="109" y="109"/>
                    <a:pt x="163" y="54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3"/>
            <p:cNvSpPr/>
            <p:nvPr/>
          </p:nvSpPr>
          <p:spPr>
            <a:xfrm>
              <a:off x="6238891" y="3312804"/>
              <a:ext cx="12744" cy="16348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109" y="1"/>
                  </a:moveTo>
                  <a:cubicBezTo>
                    <a:pt x="54" y="1"/>
                    <a:pt x="27" y="28"/>
                    <a:pt x="0" y="82"/>
                  </a:cubicBezTo>
                  <a:cubicBezTo>
                    <a:pt x="54" y="164"/>
                    <a:pt x="82" y="245"/>
                    <a:pt x="109" y="245"/>
                  </a:cubicBezTo>
                  <a:cubicBezTo>
                    <a:pt x="136" y="245"/>
                    <a:pt x="190" y="136"/>
                    <a:pt x="163" y="82"/>
                  </a:cubicBezTo>
                  <a:cubicBezTo>
                    <a:pt x="163" y="28"/>
                    <a:pt x="136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3"/>
            <p:cNvSpPr/>
            <p:nvPr/>
          </p:nvSpPr>
          <p:spPr>
            <a:xfrm>
              <a:off x="6264180" y="3292920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" y="0"/>
                  </a:moveTo>
                  <a:cubicBezTo>
                    <a:pt x="1" y="28"/>
                    <a:pt x="1" y="28"/>
                    <a:pt x="1" y="55"/>
                  </a:cubicBezTo>
                  <a:cubicBezTo>
                    <a:pt x="1" y="136"/>
                    <a:pt x="55" y="217"/>
                    <a:pt x="137" y="217"/>
                  </a:cubicBezTo>
                  <a:cubicBezTo>
                    <a:pt x="164" y="217"/>
                    <a:pt x="191" y="190"/>
                    <a:pt x="191" y="190"/>
                  </a:cubicBezTo>
                  <a:cubicBezTo>
                    <a:pt x="218" y="190"/>
                    <a:pt x="218" y="163"/>
                    <a:pt x="218" y="136"/>
                  </a:cubicBezTo>
                  <a:lnTo>
                    <a:pt x="191" y="136"/>
                  </a:lnTo>
                  <a:cubicBezTo>
                    <a:pt x="164" y="136"/>
                    <a:pt x="137" y="190"/>
                    <a:pt x="109" y="190"/>
                  </a:cubicBezTo>
                  <a:cubicBezTo>
                    <a:pt x="82" y="190"/>
                    <a:pt x="55" y="55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3"/>
            <p:cNvSpPr/>
            <p:nvPr/>
          </p:nvSpPr>
          <p:spPr>
            <a:xfrm>
              <a:off x="6264180" y="3341763"/>
              <a:ext cx="9141" cy="16348"/>
            </a:xfrm>
            <a:custGeom>
              <a:avLst/>
              <a:gdLst/>
              <a:ahLst/>
              <a:cxnLst/>
              <a:rect l="l" t="t" r="r" b="b"/>
              <a:pathLst>
                <a:path w="137" h="245" extrusionOk="0">
                  <a:moveTo>
                    <a:pt x="55" y="1"/>
                  </a:moveTo>
                  <a:cubicBezTo>
                    <a:pt x="1" y="28"/>
                    <a:pt x="1" y="55"/>
                    <a:pt x="1" y="109"/>
                  </a:cubicBezTo>
                  <a:cubicBezTo>
                    <a:pt x="1" y="163"/>
                    <a:pt x="28" y="218"/>
                    <a:pt x="55" y="245"/>
                  </a:cubicBezTo>
                  <a:cubicBezTo>
                    <a:pt x="109" y="191"/>
                    <a:pt x="137" y="136"/>
                    <a:pt x="137" y="82"/>
                  </a:cubicBezTo>
                  <a:cubicBezTo>
                    <a:pt x="137" y="28"/>
                    <a:pt x="82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3"/>
            <p:cNvSpPr/>
            <p:nvPr/>
          </p:nvSpPr>
          <p:spPr>
            <a:xfrm>
              <a:off x="6222610" y="3352640"/>
              <a:ext cx="3670" cy="7273"/>
            </a:xfrm>
            <a:custGeom>
              <a:avLst/>
              <a:gdLst/>
              <a:ahLst/>
              <a:cxnLst/>
              <a:rect l="l" t="t" r="r" b="b"/>
              <a:pathLst>
                <a:path w="55" h="109" extrusionOk="0">
                  <a:moveTo>
                    <a:pt x="27" y="0"/>
                  </a:moveTo>
                  <a:cubicBezTo>
                    <a:pt x="0" y="28"/>
                    <a:pt x="0" y="55"/>
                    <a:pt x="0" y="109"/>
                  </a:cubicBezTo>
                  <a:cubicBezTo>
                    <a:pt x="0" y="82"/>
                    <a:pt x="27" y="82"/>
                    <a:pt x="54" y="82"/>
                  </a:cubicBezTo>
                  <a:cubicBezTo>
                    <a:pt x="27" y="55"/>
                    <a:pt x="27" y="28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3"/>
            <p:cNvSpPr/>
            <p:nvPr/>
          </p:nvSpPr>
          <p:spPr>
            <a:xfrm>
              <a:off x="6237089" y="3529999"/>
              <a:ext cx="19951" cy="12744"/>
            </a:xfrm>
            <a:custGeom>
              <a:avLst/>
              <a:gdLst/>
              <a:ahLst/>
              <a:cxnLst/>
              <a:rect l="l" t="t" r="r" b="b"/>
              <a:pathLst>
                <a:path w="299" h="191" extrusionOk="0">
                  <a:moveTo>
                    <a:pt x="0" y="1"/>
                  </a:moveTo>
                  <a:cubicBezTo>
                    <a:pt x="0" y="28"/>
                    <a:pt x="0" y="28"/>
                    <a:pt x="0" y="55"/>
                  </a:cubicBezTo>
                  <a:cubicBezTo>
                    <a:pt x="0" y="136"/>
                    <a:pt x="81" y="190"/>
                    <a:pt x="163" y="190"/>
                  </a:cubicBezTo>
                  <a:cubicBezTo>
                    <a:pt x="244" y="190"/>
                    <a:pt x="298" y="136"/>
                    <a:pt x="298" y="55"/>
                  </a:cubicBezTo>
                  <a:lnTo>
                    <a:pt x="54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3"/>
            <p:cNvSpPr/>
            <p:nvPr/>
          </p:nvSpPr>
          <p:spPr>
            <a:xfrm>
              <a:off x="6237089" y="3575239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lnTo>
                    <a:pt x="190" y="299"/>
                  </a:lnTo>
                  <a:cubicBezTo>
                    <a:pt x="163" y="245"/>
                    <a:pt x="163" y="191"/>
                    <a:pt x="163" y="163"/>
                  </a:cubicBezTo>
                  <a:cubicBezTo>
                    <a:pt x="217" y="163"/>
                    <a:pt x="271" y="163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3"/>
            <p:cNvSpPr/>
            <p:nvPr/>
          </p:nvSpPr>
          <p:spPr>
            <a:xfrm>
              <a:off x="6266049" y="3562561"/>
              <a:ext cx="9075" cy="7340"/>
            </a:xfrm>
            <a:custGeom>
              <a:avLst/>
              <a:gdLst/>
              <a:ahLst/>
              <a:cxnLst/>
              <a:rect l="l" t="t" r="r" b="b"/>
              <a:pathLst>
                <a:path w="136" h="110" extrusionOk="0">
                  <a:moveTo>
                    <a:pt x="136" y="1"/>
                  </a:moveTo>
                  <a:cubicBezTo>
                    <a:pt x="136" y="1"/>
                    <a:pt x="54" y="28"/>
                    <a:pt x="0" y="28"/>
                  </a:cubicBezTo>
                  <a:cubicBezTo>
                    <a:pt x="27" y="82"/>
                    <a:pt x="54" y="109"/>
                    <a:pt x="109" y="109"/>
                  </a:cubicBezTo>
                  <a:cubicBezTo>
                    <a:pt x="109" y="82"/>
                    <a:pt x="136" y="82"/>
                    <a:pt x="136" y="82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3"/>
            <p:cNvSpPr/>
            <p:nvPr/>
          </p:nvSpPr>
          <p:spPr>
            <a:xfrm>
              <a:off x="6218940" y="3549883"/>
              <a:ext cx="9141" cy="20018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55" y="1"/>
                  </a:moveTo>
                  <a:cubicBezTo>
                    <a:pt x="28" y="82"/>
                    <a:pt x="28" y="164"/>
                    <a:pt x="28" y="245"/>
                  </a:cubicBezTo>
                  <a:cubicBezTo>
                    <a:pt x="28" y="245"/>
                    <a:pt x="28" y="272"/>
                    <a:pt x="1" y="299"/>
                  </a:cubicBezTo>
                  <a:lnTo>
                    <a:pt x="28" y="299"/>
                  </a:lnTo>
                  <a:cubicBezTo>
                    <a:pt x="82" y="299"/>
                    <a:pt x="109" y="272"/>
                    <a:pt x="136" y="245"/>
                  </a:cubicBezTo>
                  <a:cubicBezTo>
                    <a:pt x="136" y="191"/>
                    <a:pt x="136" y="137"/>
                    <a:pt x="136" y="109"/>
                  </a:cubicBezTo>
                  <a:cubicBezTo>
                    <a:pt x="136" y="82"/>
                    <a:pt x="136" y="55"/>
                    <a:pt x="136" y="28"/>
                  </a:cubicBezTo>
                  <a:cubicBezTo>
                    <a:pt x="109" y="1"/>
                    <a:pt x="82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3"/>
            <p:cNvSpPr/>
            <p:nvPr/>
          </p:nvSpPr>
          <p:spPr>
            <a:xfrm>
              <a:off x="6244296" y="3627753"/>
              <a:ext cx="12744" cy="14546"/>
            </a:xfrm>
            <a:custGeom>
              <a:avLst/>
              <a:gdLst/>
              <a:ahLst/>
              <a:cxnLst/>
              <a:rect l="l" t="t" r="r" b="b"/>
              <a:pathLst>
                <a:path w="191" h="218" extrusionOk="0">
                  <a:moveTo>
                    <a:pt x="1" y="0"/>
                  </a:moveTo>
                  <a:cubicBezTo>
                    <a:pt x="28" y="55"/>
                    <a:pt x="55" y="82"/>
                    <a:pt x="55" y="136"/>
                  </a:cubicBezTo>
                  <a:cubicBezTo>
                    <a:pt x="55" y="163"/>
                    <a:pt x="55" y="190"/>
                    <a:pt x="55" y="217"/>
                  </a:cubicBezTo>
                  <a:lnTo>
                    <a:pt x="136" y="217"/>
                  </a:lnTo>
                  <a:cubicBezTo>
                    <a:pt x="136" y="190"/>
                    <a:pt x="163" y="163"/>
                    <a:pt x="190" y="136"/>
                  </a:cubicBezTo>
                  <a:cubicBezTo>
                    <a:pt x="190" y="55"/>
                    <a:pt x="136" y="0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3"/>
            <p:cNvSpPr/>
            <p:nvPr/>
          </p:nvSpPr>
          <p:spPr>
            <a:xfrm>
              <a:off x="6266049" y="3709159"/>
              <a:ext cx="1868" cy="1868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7" y="1"/>
                  </a:moveTo>
                  <a:cubicBezTo>
                    <a:pt x="0" y="1"/>
                    <a:pt x="0" y="1"/>
                    <a:pt x="0" y="28"/>
                  </a:cubicBezTo>
                  <a:cubicBezTo>
                    <a:pt x="0" y="1"/>
                    <a:pt x="0" y="1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3"/>
            <p:cNvSpPr/>
            <p:nvPr/>
          </p:nvSpPr>
          <p:spPr>
            <a:xfrm>
              <a:off x="6215337" y="3723639"/>
              <a:ext cx="12744" cy="3737"/>
            </a:xfrm>
            <a:custGeom>
              <a:avLst/>
              <a:gdLst/>
              <a:ahLst/>
              <a:cxnLst/>
              <a:rect l="l" t="t" r="r" b="b"/>
              <a:pathLst>
                <a:path w="191" h="56" extrusionOk="0">
                  <a:moveTo>
                    <a:pt x="109" y="1"/>
                  </a:moveTo>
                  <a:cubicBezTo>
                    <a:pt x="82" y="1"/>
                    <a:pt x="28" y="1"/>
                    <a:pt x="1" y="28"/>
                  </a:cubicBezTo>
                  <a:cubicBezTo>
                    <a:pt x="28" y="28"/>
                    <a:pt x="55" y="55"/>
                    <a:pt x="82" y="55"/>
                  </a:cubicBezTo>
                  <a:cubicBezTo>
                    <a:pt x="136" y="55"/>
                    <a:pt x="163" y="28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3"/>
            <p:cNvSpPr/>
            <p:nvPr/>
          </p:nvSpPr>
          <p:spPr>
            <a:xfrm>
              <a:off x="6246097" y="3899196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63" y="1"/>
                  </a:moveTo>
                  <a:cubicBezTo>
                    <a:pt x="136" y="55"/>
                    <a:pt x="82" y="109"/>
                    <a:pt x="1" y="164"/>
                  </a:cubicBezTo>
                  <a:lnTo>
                    <a:pt x="28" y="164"/>
                  </a:lnTo>
                  <a:cubicBezTo>
                    <a:pt x="109" y="164"/>
                    <a:pt x="163" y="109"/>
                    <a:pt x="163" y="28"/>
                  </a:cubicBezTo>
                  <a:cubicBezTo>
                    <a:pt x="163" y="1"/>
                    <a:pt x="163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3"/>
            <p:cNvSpPr/>
            <p:nvPr/>
          </p:nvSpPr>
          <p:spPr>
            <a:xfrm>
              <a:off x="6211733" y="3920948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72" y="0"/>
                  </a:moveTo>
                  <a:cubicBezTo>
                    <a:pt x="163" y="55"/>
                    <a:pt x="82" y="82"/>
                    <a:pt x="0" y="109"/>
                  </a:cubicBezTo>
                  <a:cubicBezTo>
                    <a:pt x="0" y="190"/>
                    <a:pt x="55" y="244"/>
                    <a:pt x="136" y="244"/>
                  </a:cubicBezTo>
                  <a:cubicBezTo>
                    <a:pt x="217" y="244"/>
                    <a:pt x="299" y="163"/>
                    <a:pt x="299" y="82"/>
                  </a:cubicBezTo>
                  <a:cubicBezTo>
                    <a:pt x="299" y="55"/>
                    <a:pt x="272" y="27"/>
                    <a:pt x="27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3"/>
            <p:cNvSpPr/>
            <p:nvPr/>
          </p:nvSpPr>
          <p:spPr>
            <a:xfrm>
              <a:off x="6237089" y="394263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3"/>
            <p:cNvSpPr/>
            <p:nvPr/>
          </p:nvSpPr>
          <p:spPr>
            <a:xfrm>
              <a:off x="6211733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3"/>
            <p:cNvSpPr/>
            <p:nvPr/>
          </p:nvSpPr>
          <p:spPr>
            <a:xfrm>
              <a:off x="6237089" y="399514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3"/>
            <p:cNvSpPr/>
            <p:nvPr/>
          </p:nvSpPr>
          <p:spPr>
            <a:xfrm>
              <a:off x="6237089" y="404766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3"/>
            <p:cNvSpPr/>
            <p:nvPr/>
          </p:nvSpPr>
          <p:spPr>
            <a:xfrm>
              <a:off x="6211733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3"/>
            <p:cNvSpPr/>
            <p:nvPr/>
          </p:nvSpPr>
          <p:spPr>
            <a:xfrm>
              <a:off x="6211733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3"/>
            <p:cNvSpPr/>
            <p:nvPr/>
          </p:nvSpPr>
          <p:spPr>
            <a:xfrm>
              <a:off x="6237089" y="410010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3"/>
            <p:cNvSpPr/>
            <p:nvPr/>
          </p:nvSpPr>
          <p:spPr>
            <a:xfrm>
              <a:off x="6237089" y="41526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3"/>
            <p:cNvSpPr/>
            <p:nvPr/>
          </p:nvSpPr>
          <p:spPr>
            <a:xfrm>
              <a:off x="6211733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3"/>
            <p:cNvSpPr/>
            <p:nvPr/>
          </p:nvSpPr>
          <p:spPr>
            <a:xfrm>
              <a:off x="6211733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3"/>
            <p:cNvSpPr/>
            <p:nvPr/>
          </p:nvSpPr>
          <p:spPr>
            <a:xfrm>
              <a:off x="6184576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3"/>
            <p:cNvSpPr/>
            <p:nvPr/>
          </p:nvSpPr>
          <p:spPr>
            <a:xfrm>
              <a:off x="6184576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3"/>
            <p:cNvSpPr/>
            <p:nvPr/>
          </p:nvSpPr>
          <p:spPr>
            <a:xfrm>
              <a:off x="6211733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3"/>
            <p:cNvSpPr/>
            <p:nvPr/>
          </p:nvSpPr>
          <p:spPr>
            <a:xfrm>
              <a:off x="6184576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3"/>
            <p:cNvSpPr/>
            <p:nvPr/>
          </p:nvSpPr>
          <p:spPr>
            <a:xfrm>
              <a:off x="6211733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3"/>
            <p:cNvSpPr/>
            <p:nvPr/>
          </p:nvSpPr>
          <p:spPr>
            <a:xfrm>
              <a:off x="6184576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3"/>
            <p:cNvSpPr/>
            <p:nvPr/>
          </p:nvSpPr>
          <p:spPr>
            <a:xfrm>
              <a:off x="6211733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3"/>
            <p:cNvSpPr/>
            <p:nvPr/>
          </p:nvSpPr>
          <p:spPr>
            <a:xfrm>
              <a:off x="6184576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3"/>
            <p:cNvSpPr/>
            <p:nvPr/>
          </p:nvSpPr>
          <p:spPr>
            <a:xfrm>
              <a:off x="6211733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3"/>
            <p:cNvSpPr/>
            <p:nvPr/>
          </p:nvSpPr>
          <p:spPr>
            <a:xfrm>
              <a:off x="6184576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3"/>
            <p:cNvSpPr/>
            <p:nvPr/>
          </p:nvSpPr>
          <p:spPr>
            <a:xfrm>
              <a:off x="6211733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3"/>
            <p:cNvSpPr/>
            <p:nvPr/>
          </p:nvSpPr>
          <p:spPr>
            <a:xfrm>
              <a:off x="6184576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3"/>
            <p:cNvSpPr/>
            <p:nvPr/>
          </p:nvSpPr>
          <p:spPr>
            <a:xfrm>
              <a:off x="6211733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3"/>
            <p:cNvSpPr/>
            <p:nvPr/>
          </p:nvSpPr>
          <p:spPr>
            <a:xfrm>
              <a:off x="6184576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3"/>
            <p:cNvSpPr/>
            <p:nvPr/>
          </p:nvSpPr>
          <p:spPr>
            <a:xfrm>
              <a:off x="6211733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3"/>
            <p:cNvSpPr/>
            <p:nvPr/>
          </p:nvSpPr>
          <p:spPr>
            <a:xfrm>
              <a:off x="6184576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3"/>
            <p:cNvSpPr/>
            <p:nvPr/>
          </p:nvSpPr>
          <p:spPr>
            <a:xfrm>
              <a:off x="6211733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3"/>
            <p:cNvSpPr/>
            <p:nvPr/>
          </p:nvSpPr>
          <p:spPr>
            <a:xfrm>
              <a:off x="6184576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3"/>
            <p:cNvSpPr/>
            <p:nvPr/>
          </p:nvSpPr>
          <p:spPr>
            <a:xfrm>
              <a:off x="6211733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3"/>
            <p:cNvSpPr/>
            <p:nvPr/>
          </p:nvSpPr>
          <p:spPr>
            <a:xfrm>
              <a:off x="6184576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3"/>
            <p:cNvSpPr/>
            <p:nvPr/>
          </p:nvSpPr>
          <p:spPr>
            <a:xfrm>
              <a:off x="6211733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3"/>
            <p:cNvSpPr/>
            <p:nvPr/>
          </p:nvSpPr>
          <p:spPr>
            <a:xfrm>
              <a:off x="6184576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3"/>
            <p:cNvSpPr/>
            <p:nvPr/>
          </p:nvSpPr>
          <p:spPr>
            <a:xfrm>
              <a:off x="6211733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3"/>
            <p:cNvSpPr/>
            <p:nvPr/>
          </p:nvSpPr>
          <p:spPr>
            <a:xfrm>
              <a:off x="6184576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3"/>
            <p:cNvSpPr/>
            <p:nvPr/>
          </p:nvSpPr>
          <p:spPr>
            <a:xfrm>
              <a:off x="6211733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3"/>
            <p:cNvSpPr/>
            <p:nvPr/>
          </p:nvSpPr>
          <p:spPr>
            <a:xfrm>
              <a:off x="6184576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3"/>
            <p:cNvSpPr/>
            <p:nvPr/>
          </p:nvSpPr>
          <p:spPr>
            <a:xfrm>
              <a:off x="6211733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3"/>
            <p:cNvSpPr/>
            <p:nvPr/>
          </p:nvSpPr>
          <p:spPr>
            <a:xfrm>
              <a:off x="6184576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3"/>
            <p:cNvSpPr/>
            <p:nvPr/>
          </p:nvSpPr>
          <p:spPr>
            <a:xfrm>
              <a:off x="6211733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3"/>
            <p:cNvSpPr/>
            <p:nvPr/>
          </p:nvSpPr>
          <p:spPr>
            <a:xfrm>
              <a:off x="6211733" y="2655816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lnTo>
                    <a:pt x="299" y="136"/>
                  </a:ln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3"/>
            <p:cNvSpPr/>
            <p:nvPr/>
          </p:nvSpPr>
          <p:spPr>
            <a:xfrm>
              <a:off x="6184576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3"/>
            <p:cNvSpPr/>
            <p:nvPr/>
          </p:nvSpPr>
          <p:spPr>
            <a:xfrm>
              <a:off x="6211733" y="2666692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0" y="1"/>
                  </a:moveTo>
                  <a:cubicBezTo>
                    <a:pt x="0" y="82"/>
                    <a:pt x="55" y="136"/>
                    <a:pt x="136" y="136"/>
                  </a:cubicBezTo>
                  <a:cubicBezTo>
                    <a:pt x="217" y="136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3"/>
            <p:cNvSpPr/>
            <p:nvPr/>
          </p:nvSpPr>
          <p:spPr>
            <a:xfrm>
              <a:off x="6184576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3"/>
            <p:cNvSpPr/>
            <p:nvPr/>
          </p:nvSpPr>
          <p:spPr>
            <a:xfrm>
              <a:off x="6211733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3"/>
            <p:cNvSpPr/>
            <p:nvPr/>
          </p:nvSpPr>
          <p:spPr>
            <a:xfrm>
              <a:off x="6184576" y="278613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18"/>
                    <a:pt x="28" y="272"/>
                    <a:pt x="82" y="299"/>
                  </a:cubicBezTo>
                  <a:cubicBezTo>
                    <a:pt x="109" y="191"/>
                    <a:pt x="217" y="191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3"/>
            <p:cNvSpPr/>
            <p:nvPr/>
          </p:nvSpPr>
          <p:spPr>
            <a:xfrm>
              <a:off x="6211733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3"/>
            <p:cNvSpPr/>
            <p:nvPr/>
          </p:nvSpPr>
          <p:spPr>
            <a:xfrm>
              <a:off x="6184576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3"/>
            <p:cNvSpPr/>
            <p:nvPr/>
          </p:nvSpPr>
          <p:spPr>
            <a:xfrm>
              <a:off x="6184576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3"/>
            <p:cNvSpPr/>
            <p:nvPr/>
          </p:nvSpPr>
          <p:spPr>
            <a:xfrm>
              <a:off x="6211733" y="2865804"/>
              <a:ext cx="14546" cy="18149"/>
            </a:xfrm>
            <a:custGeom>
              <a:avLst/>
              <a:gdLst/>
              <a:ahLst/>
              <a:cxnLst/>
              <a:rect l="l" t="t" r="r" b="b"/>
              <a:pathLst>
                <a:path w="218" h="272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17"/>
                    <a:pt x="27" y="244"/>
                    <a:pt x="55" y="271"/>
                  </a:cubicBezTo>
                  <a:cubicBezTo>
                    <a:pt x="55" y="163"/>
                    <a:pt x="190" y="136"/>
                    <a:pt x="217" y="27"/>
                  </a:cubicBezTo>
                  <a:cubicBezTo>
                    <a:pt x="190" y="0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3"/>
            <p:cNvSpPr/>
            <p:nvPr/>
          </p:nvSpPr>
          <p:spPr>
            <a:xfrm>
              <a:off x="6211733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3"/>
            <p:cNvSpPr/>
            <p:nvPr/>
          </p:nvSpPr>
          <p:spPr>
            <a:xfrm>
              <a:off x="6184576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3"/>
            <p:cNvSpPr/>
            <p:nvPr/>
          </p:nvSpPr>
          <p:spPr>
            <a:xfrm>
              <a:off x="6184576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3"/>
            <p:cNvSpPr/>
            <p:nvPr/>
          </p:nvSpPr>
          <p:spPr>
            <a:xfrm>
              <a:off x="6211733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3"/>
            <p:cNvSpPr/>
            <p:nvPr/>
          </p:nvSpPr>
          <p:spPr>
            <a:xfrm>
              <a:off x="6211733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lnTo>
                    <a:pt x="217" y="299"/>
                  </a:lnTo>
                  <a:cubicBezTo>
                    <a:pt x="244" y="245"/>
                    <a:pt x="272" y="191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3"/>
            <p:cNvSpPr/>
            <p:nvPr/>
          </p:nvSpPr>
          <p:spPr>
            <a:xfrm>
              <a:off x="6184576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3"/>
            <p:cNvSpPr/>
            <p:nvPr/>
          </p:nvSpPr>
          <p:spPr>
            <a:xfrm>
              <a:off x="6200857" y="3379797"/>
              <a:ext cx="3670" cy="3670"/>
            </a:xfrm>
            <a:custGeom>
              <a:avLst/>
              <a:gdLst/>
              <a:ahLst/>
              <a:cxnLst/>
              <a:rect l="l" t="t" r="r" b="b"/>
              <a:pathLst>
                <a:path w="55" h="55" extrusionOk="0">
                  <a:moveTo>
                    <a:pt x="55" y="0"/>
                  </a:moveTo>
                  <a:cubicBezTo>
                    <a:pt x="28" y="0"/>
                    <a:pt x="28" y="27"/>
                    <a:pt x="1" y="55"/>
                  </a:cubicBezTo>
                  <a:cubicBezTo>
                    <a:pt x="28" y="27"/>
                    <a:pt x="28" y="27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3"/>
            <p:cNvSpPr/>
            <p:nvPr/>
          </p:nvSpPr>
          <p:spPr>
            <a:xfrm>
              <a:off x="6184576" y="3425038"/>
              <a:ext cx="5471" cy="10943"/>
            </a:xfrm>
            <a:custGeom>
              <a:avLst/>
              <a:gdLst/>
              <a:ahLst/>
              <a:cxnLst/>
              <a:rect l="l" t="t" r="r" b="b"/>
              <a:pathLst>
                <a:path w="82" h="164" extrusionOk="0">
                  <a:moveTo>
                    <a:pt x="0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82"/>
                    <a:pt x="28" y="136"/>
                    <a:pt x="82" y="163"/>
                  </a:cubicBezTo>
                  <a:cubicBezTo>
                    <a:pt x="82" y="82"/>
                    <a:pt x="55" y="28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3"/>
            <p:cNvSpPr/>
            <p:nvPr/>
          </p:nvSpPr>
          <p:spPr>
            <a:xfrm>
              <a:off x="6184576" y="3470278"/>
              <a:ext cx="16348" cy="16348"/>
            </a:xfrm>
            <a:custGeom>
              <a:avLst/>
              <a:gdLst/>
              <a:ahLst/>
              <a:cxnLst/>
              <a:rect l="l" t="t" r="r" b="b"/>
              <a:pathLst>
                <a:path w="245" h="245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190"/>
                    <a:pt x="0" y="218"/>
                    <a:pt x="28" y="245"/>
                  </a:cubicBezTo>
                  <a:cubicBezTo>
                    <a:pt x="28" y="218"/>
                    <a:pt x="55" y="218"/>
                    <a:pt x="55" y="218"/>
                  </a:cubicBezTo>
                  <a:cubicBezTo>
                    <a:pt x="55" y="190"/>
                    <a:pt x="28" y="163"/>
                    <a:pt x="28" y="136"/>
                  </a:cubicBezTo>
                  <a:cubicBezTo>
                    <a:pt x="28" y="136"/>
                    <a:pt x="163" y="55"/>
                    <a:pt x="245" y="28"/>
                  </a:cubicBezTo>
                  <a:cubicBezTo>
                    <a:pt x="217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3"/>
            <p:cNvSpPr/>
            <p:nvPr/>
          </p:nvSpPr>
          <p:spPr>
            <a:xfrm>
              <a:off x="6184576" y="352279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17"/>
                    <a:pt x="28" y="271"/>
                    <a:pt x="82" y="298"/>
                  </a:cubicBezTo>
                  <a:lnTo>
                    <a:pt x="109" y="244"/>
                  </a:lnTo>
                  <a:cubicBezTo>
                    <a:pt x="136" y="217"/>
                    <a:pt x="163" y="217"/>
                    <a:pt x="190" y="217"/>
                  </a:cubicBezTo>
                  <a:lnTo>
                    <a:pt x="299" y="217"/>
                  </a:lnTo>
                  <a:cubicBezTo>
                    <a:pt x="299" y="190"/>
                    <a:pt x="299" y="190"/>
                    <a:pt x="299" y="163"/>
                  </a:cubicBezTo>
                  <a:cubicBezTo>
                    <a:pt x="299" y="136"/>
                    <a:pt x="299" y="109"/>
                    <a:pt x="299" y="81"/>
                  </a:cubicBezTo>
                  <a:cubicBezTo>
                    <a:pt x="272" y="81"/>
                    <a:pt x="245" y="54"/>
                    <a:pt x="217" y="27"/>
                  </a:cubicBezTo>
                  <a:cubicBezTo>
                    <a:pt x="217" y="0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3"/>
            <p:cNvSpPr/>
            <p:nvPr/>
          </p:nvSpPr>
          <p:spPr>
            <a:xfrm>
              <a:off x="6211733" y="3600595"/>
              <a:ext cx="18149" cy="21752"/>
            </a:xfrm>
            <a:custGeom>
              <a:avLst/>
              <a:gdLst/>
              <a:ahLst/>
              <a:cxnLst/>
              <a:rect l="l" t="t" r="r" b="b"/>
              <a:pathLst>
                <a:path w="272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190"/>
                    <a:pt x="0" y="245"/>
                    <a:pt x="27" y="272"/>
                  </a:cubicBezTo>
                  <a:lnTo>
                    <a:pt x="82" y="272"/>
                  </a:lnTo>
                  <a:lnTo>
                    <a:pt x="82" y="299"/>
                  </a:lnTo>
                  <a:cubicBezTo>
                    <a:pt x="109" y="326"/>
                    <a:pt x="109" y="326"/>
                    <a:pt x="136" y="326"/>
                  </a:cubicBezTo>
                  <a:cubicBezTo>
                    <a:pt x="190" y="326"/>
                    <a:pt x="244" y="299"/>
                    <a:pt x="272" y="245"/>
                  </a:cubicBezTo>
                  <a:cubicBezTo>
                    <a:pt x="272" y="217"/>
                    <a:pt x="244" y="190"/>
                    <a:pt x="244" y="163"/>
                  </a:cubicBezTo>
                  <a:cubicBezTo>
                    <a:pt x="244" y="136"/>
                    <a:pt x="272" y="109"/>
                    <a:pt x="272" y="82"/>
                  </a:cubicBezTo>
                  <a:cubicBezTo>
                    <a:pt x="244" y="55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3"/>
            <p:cNvSpPr/>
            <p:nvPr/>
          </p:nvSpPr>
          <p:spPr>
            <a:xfrm>
              <a:off x="6218940" y="3653109"/>
              <a:ext cx="9141" cy="5471"/>
            </a:xfrm>
            <a:custGeom>
              <a:avLst/>
              <a:gdLst/>
              <a:ahLst/>
              <a:cxnLst/>
              <a:rect l="l" t="t" r="r" b="b"/>
              <a:pathLst>
                <a:path w="137" h="82" extrusionOk="0">
                  <a:moveTo>
                    <a:pt x="28" y="0"/>
                  </a:moveTo>
                  <a:cubicBezTo>
                    <a:pt x="28" y="0"/>
                    <a:pt x="1" y="27"/>
                    <a:pt x="1" y="27"/>
                  </a:cubicBezTo>
                  <a:cubicBezTo>
                    <a:pt x="28" y="54"/>
                    <a:pt x="55" y="81"/>
                    <a:pt x="109" y="81"/>
                  </a:cubicBezTo>
                  <a:cubicBezTo>
                    <a:pt x="109" y="81"/>
                    <a:pt x="109" y="54"/>
                    <a:pt x="136" y="54"/>
                  </a:cubicBezTo>
                  <a:cubicBezTo>
                    <a:pt x="109" y="27"/>
                    <a:pt x="82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3"/>
            <p:cNvSpPr/>
            <p:nvPr/>
          </p:nvSpPr>
          <p:spPr>
            <a:xfrm>
              <a:off x="6177303" y="3712829"/>
              <a:ext cx="1935" cy="5471"/>
            </a:xfrm>
            <a:custGeom>
              <a:avLst/>
              <a:gdLst/>
              <a:ahLst/>
              <a:cxnLst/>
              <a:rect l="l" t="t" r="r" b="b"/>
              <a:pathLst>
                <a:path w="29" h="82" extrusionOk="0">
                  <a:moveTo>
                    <a:pt x="1" y="0"/>
                  </a:moveTo>
                  <a:cubicBezTo>
                    <a:pt x="1" y="0"/>
                    <a:pt x="1" y="27"/>
                    <a:pt x="1" y="27"/>
                  </a:cubicBezTo>
                  <a:cubicBezTo>
                    <a:pt x="1" y="54"/>
                    <a:pt x="1" y="54"/>
                    <a:pt x="28" y="81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27"/>
                    <a:pt x="28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3"/>
            <p:cNvSpPr/>
            <p:nvPr/>
          </p:nvSpPr>
          <p:spPr>
            <a:xfrm>
              <a:off x="6184576" y="394263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3"/>
            <p:cNvSpPr/>
            <p:nvPr/>
          </p:nvSpPr>
          <p:spPr>
            <a:xfrm>
              <a:off x="6157418" y="3969792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3"/>
            <p:cNvSpPr/>
            <p:nvPr/>
          </p:nvSpPr>
          <p:spPr>
            <a:xfrm>
              <a:off x="6184576" y="399514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3"/>
            <p:cNvSpPr/>
            <p:nvPr/>
          </p:nvSpPr>
          <p:spPr>
            <a:xfrm>
              <a:off x="6184576" y="404766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3"/>
            <p:cNvSpPr/>
            <p:nvPr/>
          </p:nvSpPr>
          <p:spPr>
            <a:xfrm>
              <a:off x="6157418" y="402230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3"/>
            <p:cNvSpPr/>
            <p:nvPr/>
          </p:nvSpPr>
          <p:spPr>
            <a:xfrm>
              <a:off x="6157418" y="4074753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3"/>
            <p:cNvSpPr/>
            <p:nvPr/>
          </p:nvSpPr>
          <p:spPr>
            <a:xfrm>
              <a:off x="6184576" y="410010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3"/>
            <p:cNvSpPr/>
            <p:nvPr/>
          </p:nvSpPr>
          <p:spPr>
            <a:xfrm>
              <a:off x="6184576" y="41526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3"/>
            <p:cNvSpPr/>
            <p:nvPr/>
          </p:nvSpPr>
          <p:spPr>
            <a:xfrm>
              <a:off x="6157418" y="412726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3"/>
            <p:cNvSpPr/>
            <p:nvPr/>
          </p:nvSpPr>
          <p:spPr>
            <a:xfrm>
              <a:off x="6184576" y="4205069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18"/>
                    <a:pt x="28" y="245"/>
                    <a:pt x="55" y="272"/>
                  </a:cubicBezTo>
                  <a:cubicBezTo>
                    <a:pt x="163" y="272"/>
                    <a:pt x="245" y="245"/>
                    <a:pt x="299" y="191"/>
                  </a:cubicBezTo>
                  <a:cubicBezTo>
                    <a:pt x="299" y="191"/>
                    <a:pt x="299" y="164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3"/>
            <p:cNvSpPr/>
            <p:nvPr/>
          </p:nvSpPr>
          <p:spPr>
            <a:xfrm>
              <a:off x="6132062" y="1794311"/>
              <a:ext cx="1868" cy="5538"/>
            </a:xfrm>
            <a:custGeom>
              <a:avLst/>
              <a:gdLst/>
              <a:ahLst/>
              <a:cxnLst/>
              <a:rect l="l" t="t" r="r" b="b"/>
              <a:pathLst>
                <a:path w="28" h="83" extrusionOk="0">
                  <a:moveTo>
                    <a:pt x="28" y="1"/>
                  </a:moveTo>
                  <a:cubicBezTo>
                    <a:pt x="1" y="28"/>
                    <a:pt x="1" y="28"/>
                    <a:pt x="1" y="55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55"/>
                    <a:pt x="28" y="28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3"/>
            <p:cNvSpPr/>
            <p:nvPr/>
          </p:nvSpPr>
          <p:spPr>
            <a:xfrm>
              <a:off x="6132062" y="1893867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3"/>
            <p:cNvSpPr/>
            <p:nvPr/>
          </p:nvSpPr>
          <p:spPr>
            <a:xfrm>
              <a:off x="6157418" y="1877586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" y="1"/>
                  </a:moveTo>
                  <a:cubicBezTo>
                    <a:pt x="1" y="82"/>
                    <a:pt x="82" y="163"/>
                    <a:pt x="163" y="163"/>
                  </a:cubicBezTo>
                  <a:cubicBezTo>
                    <a:pt x="245" y="163"/>
                    <a:pt x="299" y="109"/>
                    <a:pt x="299" y="55"/>
                  </a:cubicBezTo>
                  <a:cubicBezTo>
                    <a:pt x="218" y="28"/>
                    <a:pt x="109" y="28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3"/>
            <p:cNvSpPr/>
            <p:nvPr/>
          </p:nvSpPr>
          <p:spPr>
            <a:xfrm>
              <a:off x="6132062" y="194638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3"/>
            <p:cNvSpPr/>
            <p:nvPr/>
          </p:nvSpPr>
          <p:spPr>
            <a:xfrm>
              <a:off x="6157418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3"/>
            <p:cNvSpPr/>
            <p:nvPr/>
          </p:nvSpPr>
          <p:spPr>
            <a:xfrm>
              <a:off x="6132062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3"/>
            <p:cNvSpPr/>
            <p:nvPr/>
          </p:nvSpPr>
          <p:spPr>
            <a:xfrm>
              <a:off x="6157418" y="197173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3"/>
            <p:cNvSpPr/>
            <p:nvPr/>
          </p:nvSpPr>
          <p:spPr>
            <a:xfrm>
              <a:off x="6132062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3"/>
            <p:cNvSpPr/>
            <p:nvPr/>
          </p:nvSpPr>
          <p:spPr>
            <a:xfrm>
              <a:off x="6157418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3"/>
            <p:cNvSpPr/>
            <p:nvPr/>
          </p:nvSpPr>
          <p:spPr>
            <a:xfrm>
              <a:off x="6132062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3"/>
            <p:cNvSpPr/>
            <p:nvPr/>
          </p:nvSpPr>
          <p:spPr>
            <a:xfrm>
              <a:off x="6157418" y="207669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3"/>
            <p:cNvSpPr/>
            <p:nvPr/>
          </p:nvSpPr>
          <p:spPr>
            <a:xfrm>
              <a:off x="6132062" y="215630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3"/>
            <p:cNvSpPr/>
            <p:nvPr/>
          </p:nvSpPr>
          <p:spPr>
            <a:xfrm>
              <a:off x="6157418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3"/>
            <p:cNvSpPr/>
            <p:nvPr/>
          </p:nvSpPr>
          <p:spPr>
            <a:xfrm>
              <a:off x="6132062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3"/>
            <p:cNvSpPr/>
            <p:nvPr/>
          </p:nvSpPr>
          <p:spPr>
            <a:xfrm>
              <a:off x="6157418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3"/>
            <p:cNvSpPr/>
            <p:nvPr/>
          </p:nvSpPr>
          <p:spPr>
            <a:xfrm>
              <a:off x="6132062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3"/>
            <p:cNvSpPr/>
            <p:nvPr/>
          </p:nvSpPr>
          <p:spPr>
            <a:xfrm>
              <a:off x="6157418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3"/>
            <p:cNvSpPr/>
            <p:nvPr/>
          </p:nvSpPr>
          <p:spPr>
            <a:xfrm>
              <a:off x="6132062" y="23137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3"/>
            <p:cNvSpPr/>
            <p:nvPr/>
          </p:nvSpPr>
          <p:spPr>
            <a:xfrm>
              <a:off x="6157418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3"/>
            <p:cNvSpPr/>
            <p:nvPr/>
          </p:nvSpPr>
          <p:spPr>
            <a:xfrm>
              <a:off x="6132062" y="2366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3"/>
            <p:cNvSpPr/>
            <p:nvPr/>
          </p:nvSpPr>
          <p:spPr>
            <a:xfrm>
              <a:off x="6157418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3"/>
            <p:cNvSpPr/>
            <p:nvPr/>
          </p:nvSpPr>
          <p:spPr>
            <a:xfrm>
              <a:off x="6132062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3"/>
            <p:cNvSpPr/>
            <p:nvPr/>
          </p:nvSpPr>
          <p:spPr>
            <a:xfrm>
              <a:off x="6157418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3"/>
            <p:cNvSpPr/>
            <p:nvPr/>
          </p:nvSpPr>
          <p:spPr>
            <a:xfrm>
              <a:off x="6132062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3"/>
            <p:cNvSpPr/>
            <p:nvPr/>
          </p:nvSpPr>
          <p:spPr>
            <a:xfrm>
              <a:off x="6157418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3"/>
            <p:cNvSpPr/>
            <p:nvPr/>
          </p:nvSpPr>
          <p:spPr>
            <a:xfrm>
              <a:off x="6132062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3"/>
            <p:cNvSpPr/>
            <p:nvPr/>
          </p:nvSpPr>
          <p:spPr>
            <a:xfrm>
              <a:off x="6157418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3"/>
            <p:cNvSpPr/>
            <p:nvPr/>
          </p:nvSpPr>
          <p:spPr>
            <a:xfrm>
              <a:off x="6132062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3"/>
            <p:cNvSpPr/>
            <p:nvPr/>
          </p:nvSpPr>
          <p:spPr>
            <a:xfrm>
              <a:off x="6157418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3"/>
            <p:cNvSpPr/>
            <p:nvPr/>
          </p:nvSpPr>
          <p:spPr>
            <a:xfrm>
              <a:off x="6132062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3"/>
            <p:cNvSpPr/>
            <p:nvPr/>
          </p:nvSpPr>
          <p:spPr>
            <a:xfrm>
              <a:off x="6157418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3"/>
            <p:cNvSpPr/>
            <p:nvPr/>
          </p:nvSpPr>
          <p:spPr>
            <a:xfrm>
              <a:off x="6157418" y="2655816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lnTo>
                    <a:pt x="326" y="136"/>
                  </a:ln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3"/>
            <p:cNvSpPr/>
            <p:nvPr/>
          </p:nvSpPr>
          <p:spPr>
            <a:xfrm>
              <a:off x="6132062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3"/>
            <p:cNvSpPr/>
            <p:nvPr/>
          </p:nvSpPr>
          <p:spPr>
            <a:xfrm>
              <a:off x="6157418" y="2666692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" y="1"/>
                  </a:moveTo>
                  <a:cubicBezTo>
                    <a:pt x="1" y="82"/>
                    <a:pt x="82" y="136"/>
                    <a:pt x="163" y="136"/>
                  </a:cubicBezTo>
                  <a:cubicBezTo>
                    <a:pt x="245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3"/>
            <p:cNvSpPr/>
            <p:nvPr/>
          </p:nvSpPr>
          <p:spPr>
            <a:xfrm>
              <a:off x="6132062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3"/>
            <p:cNvSpPr/>
            <p:nvPr/>
          </p:nvSpPr>
          <p:spPr>
            <a:xfrm>
              <a:off x="6157418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3"/>
            <p:cNvSpPr/>
            <p:nvPr/>
          </p:nvSpPr>
          <p:spPr>
            <a:xfrm>
              <a:off x="6132062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3"/>
            <p:cNvSpPr/>
            <p:nvPr/>
          </p:nvSpPr>
          <p:spPr>
            <a:xfrm>
              <a:off x="6157418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3"/>
            <p:cNvSpPr/>
            <p:nvPr/>
          </p:nvSpPr>
          <p:spPr>
            <a:xfrm>
              <a:off x="6132062" y="283864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3"/>
            <p:cNvSpPr/>
            <p:nvPr/>
          </p:nvSpPr>
          <p:spPr>
            <a:xfrm>
              <a:off x="6157418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3"/>
            <p:cNvSpPr/>
            <p:nvPr/>
          </p:nvSpPr>
          <p:spPr>
            <a:xfrm>
              <a:off x="6132062" y="289109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3"/>
            <p:cNvSpPr/>
            <p:nvPr/>
          </p:nvSpPr>
          <p:spPr>
            <a:xfrm>
              <a:off x="6157418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3"/>
            <p:cNvSpPr/>
            <p:nvPr/>
          </p:nvSpPr>
          <p:spPr>
            <a:xfrm>
              <a:off x="6157418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28" y="82"/>
                    <a:pt x="1" y="164"/>
                  </a:cubicBezTo>
                  <a:cubicBezTo>
                    <a:pt x="28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3"/>
            <p:cNvSpPr/>
            <p:nvPr/>
          </p:nvSpPr>
          <p:spPr>
            <a:xfrm>
              <a:off x="6132062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3"/>
            <p:cNvSpPr/>
            <p:nvPr/>
          </p:nvSpPr>
          <p:spPr>
            <a:xfrm>
              <a:off x="6132062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3"/>
            <p:cNvSpPr/>
            <p:nvPr/>
          </p:nvSpPr>
          <p:spPr>
            <a:xfrm>
              <a:off x="6157418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3"/>
            <p:cNvSpPr/>
            <p:nvPr/>
          </p:nvSpPr>
          <p:spPr>
            <a:xfrm>
              <a:off x="6157418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28" y="82"/>
                    <a:pt x="1" y="164"/>
                  </a:cubicBezTo>
                  <a:cubicBezTo>
                    <a:pt x="28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3"/>
            <p:cNvSpPr/>
            <p:nvPr/>
          </p:nvSpPr>
          <p:spPr>
            <a:xfrm>
              <a:off x="6132062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3"/>
            <p:cNvSpPr/>
            <p:nvPr/>
          </p:nvSpPr>
          <p:spPr>
            <a:xfrm>
              <a:off x="6132062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3"/>
            <p:cNvSpPr/>
            <p:nvPr/>
          </p:nvSpPr>
          <p:spPr>
            <a:xfrm>
              <a:off x="6157418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3"/>
            <p:cNvSpPr/>
            <p:nvPr/>
          </p:nvSpPr>
          <p:spPr>
            <a:xfrm>
              <a:off x="6132062" y="347027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3"/>
            <p:cNvSpPr/>
            <p:nvPr/>
          </p:nvSpPr>
          <p:spPr>
            <a:xfrm>
              <a:off x="6159220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109" y="1"/>
                    <a:pt x="82" y="28"/>
                    <a:pt x="55" y="28"/>
                  </a:cubicBezTo>
                  <a:cubicBezTo>
                    <a:pt x="28" y="82"/>
                    <a:pt x="1" y="136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3"/>
            <p:cNvSpPr/>
            <p:nvPr/>
          </p:nvSpPr>
          <p:spPr>
            <a:xfrm>
              <a:off x="6157418" y="3495634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28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3"/>
            <p:cNvSpPr/>
            <p:nvPr/>
          </p:nvSpPr>
          <p:spPr>
            <a:xfrm>
              <a:off x="6132062" y="352279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3"/>
            <p:cNvSpPr/>
            <p:nvPr/>
          </p:nvSpPr>
          <p:spPr>
            <a:xfrm>
              <a:off x="6132062" y="3575239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3"/>
            <p:cNvSpPr/>
            <p:nvPr/>
          </p:nvSpPr>
          <p:spPr>
            <a:xfrm>
              <a:off x="6157418" y="3548081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28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3"/>
            <p:cNvSpPr/>
            <p:nvPr/>
          </p:nvSpPr>
          <p:spPr>
            <a:xfrm>
              <a:off x="6104904" y="3600595"/>
              <a:ext cx="21819" cy="16348"/>
            </a:xfrm>
            <a:custGeom>
              <a:avLst/>
              <a:gdLst/>
              <a:ahLst/>
              <a:cxnLst/>
              <a:rect l="l" t="t" r="r" b="b"/>
              <a:pathLst>
                <a:path w="327" h="245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90"/>
                    <a:pt x="28" y="217"/>
                    <a:pt x="28" y="245"/>
                  </a:cubicBezTo>
                  <a:cubicBezTo>
                    <a:pt x="109" y="245"/>
                    <a:pt x="164" y="136"/>
                    <a:pt x="218" y="136"/>
                  </a:cubicBezTo>
                  <a:cubicBezTo>
                    <a:pt x="245" y="136"/>
                    <a:pt x="299" y="163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3"/>
            <p:cNvSpPr/>
            <p:nvPr/>
          </p:nvSpPr>
          <p:spPr>
            <a:xfrm>
              <a:off x="6157418" y="3600595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17"/>
                    <a:pt x="55" y="272"/>
                    <a:pt x="109" y="299"/>
                  </a:cubicBezTo>
                  <a:cubicBezTo>
                    <a:pt x="109" y="299"/>
                    <a:pt x="109" y="272"/>
                    <a:pt x="136" y="272"/>
                  </a:cubicBezTo>
                  <a:cubicBezTo>
                    <a:pt x="136" y="190"/>
                    <a:pt x="190" y="109"/>
                    <a:pt x="218" y="28"/>
                  </a:cubicBezTo>
                  <a:cubicBezTo>
                    <a:pt x="190" y="28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3"/>
            <p:cNvSpPr/>
            <p:nvPr/>
          </p:nvSpPr>
          <p:spPr>
            <a:xfrm>
              <a:off x="6141137" y="3700151"/>
              <a:ext cx="5471" cy="67"/>
            </a:xfrm>
            <a:custGeom>
              <a:avLst/>
              <a:gdLst/>
              <a:ahLst/>
              <a:cxnLst/>
              <a:rect l="l" t="t" r="r" b="b"/>
              <a:pathLst>
                <a:path w="82" h="1" extrusionOk="0">
                  <a:moveTo>
                    <a:pt x="28" y="0"/>
                  </a:moveTo>
                  <a:cubicBezTo>
                    <a:pt x="28" y="0"/>
                    <a:pt x="55" y="0"/>
                    <a:pt x="82" y="0"/>
                  </a:cubicBezTo>
                  <a:cubicBezTo>
                    <a:pt x="55" y="0"/>
                    <a:pt x="28" y="0"/>
                    <a:pt x="0" y="0"/>
                  </a:cubicBezTo>
                  <a:cubicBezTo>
                    <a:pt x="0" y="0"/>
                    <a:pt x="0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3"/>
            <p:cNvSpPr/>
            <p:nvPr/>
          </p:nvSpPr>
          <p:spPr>
            <a:xfrm>
              <a:off x="6132062" y="3692878"/>
              <a:ext cx="9141" cy="7340"/>
            </a:xfrm>
            <a:custGeom>
              <a:avLst/>
              <a:gdLst/>
              <a:ahLst/>
              <a:cxnLst/>
              <a:rect l="l" t="t" r="r" b="b"/>
              <a:pathLst>
                <a:path w="137" h="110" extrusionOk="0">
                  <a:moveTo>
                    <a:pt x="1" y="1"/>
                  </a:moveTo>
                  <a:cubicBezTo>
                    <a:pt x="23" y="45"/>
                    <a:pt x="63" y="89"/>
                    <a:pt x="106" y="104"/>
                  </a:cubicBezTo>
                  <a:lnTo>
                    <a:pt x="106" y="104"/>
                  </a:lnTo>
                  <a:cubicBezTo>
                    <a:pt x="100" y="100"/>
                    <a:pt x="93" y="93"/>
                    <a:pt x="82" y="82"/>
                  </a:cubicBezTo>
                  <a:cubicBezTo>
                    <a:pt x="82" y="82"/>
                    <a:pt x="82" y="1"/>
                    <a:pt x="28" y="1"/>
                  </a:cubicBezTo>
                  <a:close/>
                  <a:moveTo>
                    <a:pt x="106" y="104"/>
                  </a:moveTo>
                  <a:cubicBezTo>
                    <a:pt x="114" y="109"/>
                    <a:pt x="121" y="109"/>
                    <a:pt x="136" y="109"/>
                  </a:cubicBezTo>
                  <a:cubicBezTo>
                    <a:pt x="126" y="109"/>
                    <a:pt x="116" y="107"/>
                    <a:pt x="106" y="104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3"/>
            <p:cNvSpPr/>
            <p:nvPr/>
          </p:nvSpPr>
          <p:spPr>
            <a:xfrm>
              <a:off x="6113979" y="3705556"/>
              <a:ext cx="7340" cy="1868"/>
            </a:xfrm>
            <a:custGeom>
              <a:avLst/>
              <a:gdLst/>
              <a:ahLst/>
              <a:cxnLst/>
              <a:rect l="l" t="t" r="r" b="b"/>
              <a:pathLst>
                <a:path w="110" h="28" extrusionOk="0">
                  <a:moveTo>
                    <a:pt x="28" y="1"/>
                  </a:moveTo>
                  <a:cubicBezTo>
                    <a:pt x="28" y="1"/>
                    <a:pt x="28" y="28"/>
                    <a:pt x="1" y="28"/>
                  </a:cubicBezTo>
                  <a:lnTo>
                    <a:pt x="109" y="28"/>
                  </a:lnTo>
                  <a:cubicBezTo>
                    <a:pt x="82" y="28"/>
                    <a:pt x="55" y="1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3"/>
            <p:cNvSpPr/>
            <p:nvPr/>
          </p:nvSpPr>
          <p:spPr>
            <a:xfrm>
              <a:off x="6142938" y="3953511"/>
              <a:ext cx="9141" cy="9141"/>
            </a:xfrm>
            <a:custGeom>
              <a:avLst/>
              <a:gdLst/>
              <a:ahLst/>
              <a:cxnLst/>
              <a:rect l="l" t="t" r="r" b="b"/>
              <a:pathLst>
                <a:path w="137" h="137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09" y="55"/>
                    <a:pt x="55" y="109"/>
                    <a:pt x="1" y="136"/>
                  </a:cubicBezTo>
                  <a:cubicBezTo>
                    <a:pt x="82" y="136"/>
                    <a:pt x="136" y="82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3"/>
            <p:cNvSpPr/>
            <p:nvPr/>
          </p:nvSpPr>
          <p:spPr>
            <a:xfrm>
              <a:off x="6126657" y="3977065"/>
              <a:ext cx="67" cy="3670"/>
            </a:xfrm>
            <a:custGeom>
              <a:avLst/>
              <a:gdLst/>
              <a:ahLst/>
              <a:cxnLst/>
              <a:rect l="l" t="t" r="r" b="b"/>
              <a:pathLst>
                <a:path w="1" h="55" extrusionOk="0">
                  <a:moveTo>
                    <a:pt x="0" y="0"/>
                  </a:moveTo>
                  <a:lnTo>
                    <a:pt x="0" y="54"/>
                  </a:lnTo>
                  <a:cubicBezTo>
                    <a:pt x="0" y="54"/>
                    <a:pt x="0" y="54"/>
                    <a:pt x="0" y="27"/>
                  </a:cubicBezTo>
                  <a:cubicBezTo>
                    <a:pt x="0" y="27"/>
                    <a:pt x="0" y="27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3"/>
            <p:cNvSpPr/>
            <p:nvPr/>
          </p:nvSpPr>
          <p:spPr>
            <a:xfrm>
              <a:off x="6132062" y="399514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3"/>
            <p:cNvSpPr/>
            <p:nvPr/>
          </p:nvSpPr>
          <p:spPr>
            <a:xfrm>
              <a:off x="6132062" y="4047662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3"/>
            <p:cNvSpPr/>
            <p:nvPr/>
          </p:nvSpPr>
          <p:spPr>
            <a:xfrm>
              <a:off x="6142938" y="4100109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" y="1"/>
                  </a:moveTo>
                  <a:cubicBezTo>
                    <a:pt x="28" y="82"/>
                    <a:pt x="28" y="190"/>
                    <a:pt x="55" y="299"/>
                  </a:cubicBezTo>
                  <a:cubicBezTo>
                    <a:pt x="109" y="272"/>
                    <a:pt x="136" y="218"/>
                    <a:pt x="136" y="163"/>
                  </a:cubicBezTo>
                  <a:cubicBezTo>
                    <a:pt x="136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3"/>
            <p:cNvSpPr/>
            <p:nvPr/>
          </p:nvSpPr>
          <p:spPr>
            <a:xfrm>
              <a:off x="6157418" y="417978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3"/>
            <p:cNvSpPr/>
            <p:nvPr/>
          </p:nvSpPr>
          <p:spPr>
            <a:xfrm>
              <a:off x="6079615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3"/>
            <p:cNvSpPr/>
            <p:nvPr/>
          </p:nvSpPr>
          <p:spPr>
            <a:xfrm>
              <a:off x="6104904" y="1767221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28" y="0"/>
                  </a:moveTo>
                  <a:cubicBezTo>
                    <a:pt x="28" y="27"/>
                    <a:pt x="1" y="54"/>
                    <a:pt x="1" y="81"/>
                  </a:cubicBezTo>
                  <a:cubicBezTo>
                    <a:pt x="1" y="163"/>
                    <a:pt x="82" y="244"/>
                    <a:pt x="164" y="244"/>
                  </a:cubicBezTo>
                  <a:cubicBezTo>
                    <a:pt x="218" y="244"/>
                    <a:pt x="272" y="190"/>
                    <a:pt x="299" y="163"/>
                  </a:cubicBezTo>
                  <a:cubicBezTo>
                    <a:pt x="245" y="109"/>
                    <a:pt x="164" y="54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3"/>
            <p:cNvSpPr/>
            <p:nvPr/>
          </p:nvSpPr>
          <p:spPr>
            <a:xfrm>
              <a:off x="6104904" y="1814263"/>
              <a:ext cx="14546" cy="12744"/>
            </a:xfrm>
            <a:custGeom>
              <a:avLst/>
              <a:gdLst/>
              <a:ahLst/>
              <a:cxnLst/>
              <a:rect l="l" t="t" r="r" b="b"/>
              <a:pathLst>
                <a:path w="218" h="191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63"/>
                    <a:pt x="28" y="190"/>
                    <a:pt x="28" y="190"/>
                  </a:cubicBezTo>
                  <a:cubicBezTo>
                    <a:pt x="109" y="136"/>
                    <a:pt x="164" y="82"/>
                    <a:pt x="218" y="27"/>
                  </a:cubicBezTo>
                  <a:cubicBezTo>
                    <a:pt x="218" y="27"/>
                    <a:pt x="191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3"/>
            <p:cNvSpPr/>
            <p:nvPr/>
          </p:nvSpPr>
          <p:spPr>
            <a:xfrm>
              <a:off x="6079615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3"/>
            <p:cNvSpPr/>
            <p:nvPr/>
          </p:nvSpPr>
          <p:spPr>
            <a:xfrm>
              <a:off x="6104904" y="186671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3"/>
            <p:cNvSpPr/>
            <p:nvPr/>
          </p:nvSpPr>
          <p:spPr>
            <a:xfrm>
              <a:off x="6052458" y="19192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3"/>
            <p:cNvSpPr/>
            <p:nvPr/>
          </p:nvSpPr>
          <p:spPr>
            <a:xfrm>
              <a:off x="6079615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3"/>
            <p:cNvSpPr/>
            <p:nvPr/>
          </p:nvSpPr>
          <p:spPr>
            <a:xfrm>
              <a:off x="6104904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3"/>
            <p:cNvSpPr/>
            <p:nvPr/>
          </p:nvSpPr>
          <p:spPr>
            <a:xfrm>
              <a:off x="6079615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3"/>
            <p:cNvSpPr/>
            <p:nvPr/>
          </p:nvSpPr>
          <p:spPr>
            <a:xfrm>
              <a:off x="6104904" y="197173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3"/>
            <p:cNvSpPr/>
            <p:nvPr/>
          </p:nvSpPr>
          <p:spPr>
            <a:xfrm>
              <a:off x="6079615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3"/>
            <p:cNvSpPr/>
            <p:nvPr/>
          </p:nvSpPr>
          <p:spPr>
            <a:xfrm>
              <a:off x="6104904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3"/>
            <p:cNvSpPr/>
            <p:nvPr/>
          </p:nvSpPr>
          <p:spPr>
            <a:xfrm>
              <a:off x="6079615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3"/>
            <p:cNvSpPr/>
            <p:nvPr/>
          </p:nvSpPr>
          <p:spPr>
            <a:xfrm>
              <a:off x="6104904" y="207669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3"/>
            <p:cNvSpPr/>
            <p:nvPr/>
          </p:nvSpPr>
          <p:spPr>
            <a:xfrm>
              <a:off x="6079615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3"/>
            <p:cNvSpPr/>
            <p:nvPr/>
          </p:nvSpPr>
          <p:spPr>
            <a:xfrm>
              <a:off x="6104904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3"/>
            <p:cNvSpPr/>
            <p:nvPr/>
          </p:nvSpPr>
          <p:spPr>
            <a:xfrm>
              <a:off x="6079615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3"/>
            <p:cNvSpPr/>
            <p:nvPr/>
          </p:nvSpPr>
          <p:spPr>
            <a:xfrm>
              <a:off x="6104904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3"/>
            <p:cNvSpPr/>
            <p:nvPr/>
          </p:nvSpPr>
          <p:spPr>
            <a:xfrm>
              <a:off x="6079615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3"/>
            <p:cNvSpPr/>
            <p:nvPr/>
          </p:nvSpPr>
          <p:spPr>
            <a:xfrm>
              <a:off x="6104904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4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3"/>
            <p:cNvSpPr/>
            <p:nvPr/>
          </p:nvSpPr>
          <p:spPr>
            <a:xfrm>
              <a:off x="6079615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3"/>
            <p:cNvSpPr/>
            <p:nvPr/>
          </p:nvSpPr>
          <p:spPr>
            <a:xfrm>
              <a:off x="6104904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3"/>
            <p:cNvSpPr/>
            <p:nvPr/>
          </p:nvSpPr>
          <p:spPr>
            <a:xfrm>
              <a:off x="6079615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3"/>
            <p:cNvSpPr/>
            <p:nvPr/>
          </p:nvSpPr>
          <p:spPr>
            <a:xfrm>
              <a:off x="6104904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3"/>
            <p:cNvSpPr/>
            <p:nvPr/>
          </p:nvSpPr>
          <p:spPr>
            <a:xfrm>
              <a:off x="6079615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3"/>
            <p:cNvSpPr/>
            <p:nvPr/>
          </p:nvSpPr>
          <p:spPr>
            <a:xfrm>
              <a:off x="6104904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3"/>
            <p:cNvSpPr/>
            <p:nvPr/>
          </p:nvSpPr>
          <p:spPr>
            <a:xfrm>
              <a:off x="6079615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3"/>
            <p:cNvSpPr/>
            <p:nvPr/>
          </p:nvSpPr>
          <p:spPr>
            <a:xfrm>
              <a:off x="6104904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3"/>
            <p:cNvSpPr/>
            <p:nvPr/>
          </p:nvSpPr>
          <p:spPr>
            <a:xfrm>
              <a:off x="6079615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3"/>
            <p:cNvSpPr/>
            <p:nvPr/>
          </p:nvSpPr>
          <p:spPr>
            <a:xfrm>
              <a:off x="6104904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3"/>
            <p:cNvSpPr/>
            <p:nvPr/>
          </p:nvSpPr>
          <p:spPr>
            <a:xfrm>
              <a:off x="6079615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3"/>
            <p:cNvSpPr/>
            <p:nvPr/>
          </p:nvSpPr>
          <p:spPr>
            <a:xfrm>
              <a:off x="6104904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3"/>
            <p:cNvSpPr/>
            <p:nvPr/>
          </p:nvSpPr>
          <p:spPr>
            <a:xfrm>
              <a:off x="6079615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3"/>
            <p:cNvSpPr/>
            <p:nvPr/>
          </p:nvSpPr>
          <p:spPr>
            <a:xfrm>
              <a:off x="6104904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3"/>
            <p:cNvSpPr/>
            <p:nvPr/>
          </p:nvSpPr>
          <p:spPr>
            <a:xfrm>
              <a:off x="6104904" y="2655816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lnTo>
                    <a:pt x="326" y="136"/>
                  </a:ln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3"/>
            <p:cNvSpPr/>
            <p:nvPr/>
          </p:nvSpPr>
          <p:spPr>
            <a:xfrm>
              <a:off x="6079615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3"/>
            <p:cNvSpPr/>
            <p:nvPr/>
          </p:nvSpPr>
          <p:spPr>
            <a:xfrm>
              <a:off x="6104904" y="2666692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" y="1"/>
                  </a:moveTo>
                  <a:cubicBezTo>
                    <a:pt x="1" y="82"/>
                    <a:pt x="82" y="136"/>
                    <a:pt x="164" y="136"/>
                  </a:cubicBezTo>
                  <a:cubicBezTo>
                    <a:pt x="245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3"/>
            <p:cNvSpPr/>
            <p:nvPr/>
          </p:nvSpPr>
          <p:spPr>
            <a:xfrm>
              <a:off x="6079615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3"/>
            <p:cNvSpPr/>
            <p:nvPr/>
          </p:nvSpPr>
          <p:spPr>
            <a:xfrm>
              <a:off x="6104904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3"/>
            <p:cNvSpPr/>
            <p:nvPr/>
          </p:nvSpPr>
          <p:spPr>
            <a:xfrm>
              <a:off x="6079615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3"/>
            <p:cNvSpPr/>
            <p:nvPr/>
          </p:nvSpPr>
          <p:spPr>
            <a:xfrm>
              <a:off x="6104904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3"/>
            <p:cNvSpPr/>
            <p:nvPr/>
          </p:nvSpPr>
          <p:spPr>
            <a:xfrm>
              <a:off x="6079615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3"/>
            <p:cNvSpPr/>
            <p:nvPr/>
          </p:nvSpPr>
          <p:spPr>
            <a:xfrm>
              <a:off x="6104904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3"/>
            <p:cNvSpPr/>
            <p:nvPr/>
          </p:nvSpPr>
          <p:spPr>
            <a:xfrm>
              <a:off x="6079615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3"/>
            <p:cNvSpPr/>
            <p:nvPr/>
          </p:nvSpPr>
          <p:spPr>
            <a:xfrm>
              <a:off x="6104904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3"/>
            <p:cNvSpPr/>
            <p:nvPr/>
          </p:nvSpPr>
          <p:spPr>
            <a:xfrm>
              <a:off x="6104904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3"/>
            <p:cNvSpPr/>
            <p:nvPr/>
          </p:nvSpPr>
          <p:spPr>
            <a:xfrm>
              <a:off x="6079615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3"/>
            <p:cNvSpPr/>
            <p:nvPr/>
          </p:nvSpPr>
          <p:spPr>
            <a:xfrm>
              <a:off x="6079615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3"/>
            <p:cNvSpPr/>
            <p:nvPr/>
          </p:nvSpPr>
          <p:spPr>
            <a:xfrm>
              <a:off x="6104904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3"/>
            <p:cNvSpPr/>
            <p:nvPr/>
          </p:nvSpPr>
          <p:spPr>
            <a:xfrm>
              <a:off x="6104904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3"/>
            <p:cNvSpPr/>
            <p:nvPr/>
          </p:nvSpPr>
          <p:spPr>
            <a:xfrm>
              <a:off x="6079615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3"/>
            <p:cNvSpPr/>
            <p:nvPr/>
          </p:nvSpPr>
          <p:spPr>
            <a:xfrm>
              <a:off x="6079615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3"/>
            <p:cNvSpPr/>
            <p:nvPr/>
          </p:nvSpPr>
          <p:spPr>
            <a:xfrm>
              <a:off x="6104904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3"/>
            <p:cNvSpPr/>
            <p:nvPr/>
          </p:nvSpPr>
          <p:spPr>
            <a:xfrm>
              <a:off x="6104904" y="3128239"/>
              <a:ext cx="20018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90"/>
                    <a:pt x="28" y="244"/>
                    <a:pt x="55" y="271"/>
                  </a:cubicBezTo>
                  <a:cubicBezTo>
                    <a:pt x="137" y="244"/>
                    <a:pt x="218" y="217"/>
                    <a:pt x="272" y="163"/>
                  </a:cubicBezTo>
                  <a:cubicBezTo>
                    <a:pt x="272" y="163"/>
                    <a:pt x="299" y="136"/>
                    <a:pt x="299" y="109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3"/>
            <p:cNvSpPr/>
            <p:nvPr/>
          </p:nvSpPr>
          <p:spPr>
            <a:xfrm>
              <a:off x="6079615" y="352279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109" y="54"/>
                    <a:pt x="82" y="109"/>
                    <a:pt x="0" y="136"/>
                  </a:cubicBezTo>
                  <a:cubicBezTo>
                    <a:pt x="0" y="136"/>
                    <a:pt x="0" y="136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3"/>
            <p:cNvSpPr/>
            <p:nvPr/>
          </p:nvSpPr>
          <p:spPr>
            <a:xfrm>
              <a:off x="6079615" y="3575239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3"/>
            <p:cNvSpPr/>
            <p:nvPr/>
          </p:nvSpPr>
          <p:spPr>
            <a:xfrm>
              <a:off x="6079615" y="368020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3"/>
            <p:cNvSpPr/>
            <p:nvPr/>
          </p:nvSpPr>
          <p:spPr>
            <a:xfrm>
              <a:off x="5999944" y="176174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3"/>
            <p:cNvSpPr/>
            <p:nvPr/>
          </p:nvSpPr>
          <p:spPr>
            <a:xfrm>
              <a:off x="6027102" y="178890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3"/>
            <p:cNvSpPr/>
            <p:nvPr/>
          </p:nvSpPr>
          <p:spPr>
            <a:xfrm>
              <a:off x="6052458" y="176174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3"/>
            <p:cNvSpPr/>
            <p:nvPr/>
          </p:nvSpPr>
          <p:spPr>
            <a:xfrm>
              <a:off x="6027102" y="184142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3"/>
            <p:cNvSpPr/>
            <p:nvPr/>
          </p:nvSpPr>
          <p:spPr>
            <a:xfrm>
              <a:off x="6052458" y="181426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3"/>
            <p:cNvSpPr/>
            <p:nvPr/>
          </p:nvSpPr>
          <p:spPr>
            <a:xfrm>
              <a:off x="6054259" y="186851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218" y="1"/>
                  </a:moveTo>
                  <a:cubicBezTo>
                    <a:pt x="109" y="82"/>
                    <a:pt x="55" y="137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82"/>
                    <a:pt x="245" y="28"/>
                    <a:pt x="21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3"/>
            <p:cNvSpPr/>
            <p:nvPr/>
          </p:nvSpPr>
          <p:spPr>
            <a:xfrm>
              <a:off x="6027102" y="1893867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3"/>
            <p:cNvSpPr/>
            <p:nvPr/>
          </p:nvSpPr>
          <p:spPr>
            <a:xfrm>
              <a:off x="6027102" y="194638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3"/>
            <p:cNvSpPr/>
            <p:nvPr/>
          </p:nvSpPr>
          <p:spPr>
            <a:xfrm>
              <a:off x="6027102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3"/>
            <p:cNvSpPr/>
            <p:nvPr/>
          </p:nvSpPr>
          <p:spPr>
            <a:xfrm>
              <a:off x="6052458" y="197173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3"/>
            <p:cNvSpPr/>
            <p:nvPr/>
          </p:nvSpPr>
          <p:spPr>
            <a:xfrm>
              <a:off x="6027102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3"/>
            <p:cNvSpPr/>
            <p:nvPr/>
          </p:nvSpPr>
          <p:spPr>
            <a:xfrm>
              <a:off x="6052458" y="202418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3"/>
            <p:cNvSpPr/>
            <p:nvPr/>
          </p:nvSpPr>
          <p:spPr>
            <a:xfrm>
              <a:off x="6027102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3"/>
            <p:cNvSpPr/>
            <p:nvPr/>
          </p:nvSpPr>
          <p:spPr>
            <a:xfrm>
              <a:off x="6052458" y="2076698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3"/>
            <p:cNvSpPr/>
            <p:nvPr/>
          </p:nvSpPr>
          <p:spPr>
            <a:xfrm>
              <a:off x="6027102" y="215630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3"/>
            <p:cNvSpPr/>
            <p:nvPr/>
          </p:nvSpPr>
          <p:spPr>
            <a:xfrm>
              <a:off x="6052458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3"/>
            <p:cNvSpPr/>
            <p:nvPr/>
          </p:nvSpPr>
          <p:spPr>
            <a:xfrm>
              <a:off x="6027102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3"/>
            <p:cNvSpPr/>
            <p:nvPr/>
          </p:nvSpPr>
          <p:spPr>
            <a:xfrm>
              <a:off x="6052458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3"/>
            <p:cNvSpPr/>
            <p:nvPr/>
          </p:nvSpPr>
          <p:spPr>
            <a:xfrm>
              <a:off x="6027102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3"/>
            <p:cNvSpPr/>
            <p:nvPr/>
          </p:nvSpPr>
          <p:spPr>
            <a:xfrm>
              <a:off x="6052458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3"/>
            <p:cNvSpPr/>
            <p:nvPr/>
          </p:nvSpPr>
          <p:spPr>
            <a:xfrm>
              <a:off x="6027102" y="23137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3"/>
            <p:cNvSpPr/>
            <p:nvPr/>
          </p:nvSpPr>
          <p:spPr>
            <a:xfrm>
              <a:off x="6052458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3"/>
            <p:cNvSpPr/>
            <p:nvPr/>
          </p:nvSpPr>
          <p:spPr>
            <a:xfrm>
              <a:off x="6027102" y="2366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3"/>
            <p:cNvSpPr/>
            <p:nvPr/>
          </p:nvSpPr>
          <p:spPr>
            <a:xfrm>
              <a:off x="6052458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3"/>
            <p:cNvSpPr/>
            <p:nvPr/>
          </p:nvSpPr>
          <p:spPr>
            <a:xfrm>
              <a:off x="6027102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3"/>
            <p:cNvSpPr/>
            <p:nvPr/>
          </p:nvSpPr>
          <p:spPr>
            <a:xfrm>
              <a:off x="6052458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3"/>
            <p:cNvSpPr/>
            <p:nvPr/>
          </p:nvSpPr>
          <p:spPr>
            <a:xfrm>
              <a:off x="6027102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3"/>
            <p:cNvSpPr/>
            <p:nvPr/>
          </p:nvSpPr>
          <p:spPr>
            <a:xfrm>
              <a:off x="6052458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3"/>
            <p:cNvSpPr/>
            <p:nvPr/>
          </p:nvSpPr>
          <p:spPr>
            <a:xfrm>
              <a:off x="6027102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3"/>
            <p:cNvSpPr/>
            <p:nvPr/>
          </p:nvSpPr>
          <p:spPr>
            <a:xfrm>
              <a:off x="6052458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3"/>
            <p:cNvSpPr/>
            <p:nvPr/>
          </p:nvSpPr>
          <p:spPr>
            <a:xfrm>
              <a:off x="6027102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3"/>
            <p:cNvSpPr/>
            <p:nvPr/>
          </p:nvSpPr>
          <p:spPr>
            <a:xfrm>
              <a:off x="6052458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3"/>
            <p:cNvSpPr/>
            <p:nvPr/>
          </p:nvSpPr>
          <p:spPr>
            <a:xfrm>
              <a:off x="6027102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3"/>
            <p:cNvSpPr/>
            <p:nvPr/>
          </p:nvSpPr>
          <p:spPr>
            <a:xfrm>
              <a:off x="6052458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3"/>
            <p:cNvSpPr/>
            <p:nvPr/>
          </p:nvSpPr>
          <p:spPr>
            <a:xfrm>
              <a:off x="6052458" y="2655816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lnTo>
                    <a:pt x="326" y="136"/>
                  </a:ln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3"/>
            <p:cNvSpPr/>
            <p:nvPr/>
          </p:nvSpPr>
          <p:spPr>
            <a:xfrm>
              <a:off x="6027102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3"/>
            <p:cNvSpPr/>
            <p:nvPr/>
          </p:nvSpPr>
          <p:spPr>
            <a:xfrm>
              <a:off x="6052458" y="2666692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0" y="1"/>
                  </a:moveTo>
                  <a:cubicBezTo>
                    <a:pt x="0" y="82"/>
                    <a:pt x="82" y="136"/>
                    <a:pt x="163" y="136"/>
                  </a:cubicBezTo>
                  <a:cubicBezTo>
                    <a:pt x="245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3"/>
            <p:cNvSpPr/>
            <p:nvPr/>
          </p:nvSpPr>
          <p:spPr>
            <a:xfrm>
              <a:off x="6027102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3"/>
            <p:cNvSpPr/>
            <p:nvPr/>
          </p:nvSpPr>
          <p:spPr>
            <a:xfrm>
              <a:off x="6052458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3"/>
            <p:cNvSpPr/>
            <p:nvPr/>
          </p:nvSpPr>
          <p:spPr>
            <a:xfrm>
              <a:off x="6027102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3"/>
            <p:cNvSpPr/>
            <p:nvPr/>
          </p:nvSpPr>
          <p:spPr>
            <a:xfrm>
              <a:off x="6052458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3"/>
            <p:cNvSpPr/>
            <p:nvPr/>
          </p:nvSpPr>
          <p:spPr>
            <a:xfrm>
              <a:off x="6027102" y="283864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3"/>
            <p:cNvSpPr/>
            <p:nvPr/>
          </p:nvSpPr>
          <p:spPr>
            <a:xfrm>
              <a:off x="6052458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3"/>
            <p:cNvSpPr/>
            <p:nvPr/>
          </p:nvSpPr>
          <p:spPr>
            <a:xfrm>
              <a:off x="6027102" y="289109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3"/>
            <p:cNvSpPr/>
            <p:nvPr/>
          </p:nvSpPr>
          <p:spPr>
            <a:xfrm>
              <a:off x="6052458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3"/>
            <p:cNvSpPr/>
            <p:nvPr/>
          </p:nvSpPr>
          <p:spPr>
            <a:xfrm>
              <a:off x="6052458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3"/>
            <p:cNvSpPr/>
            <p:nvPr/>
          </p:nvSpPr>
          <p:spPr>
            <a:xfrm>
              <a:off x="6027102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3"/>
            <p:cNvSpPr/>
            <p:nvPr/>
          </p:nvSpPr>
          <p:spPr>
            <a:xfrm>
              <a:off x="6027102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3"/>
            <p:cNvSpPr/>
            <p:nvPr/>
          </p:nvSpPr>
          <p:spPr>
            <a:xfrm>
              <a:off x="6052458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3"/>
            <p:cNvSpPr/>
            <p:nvPr/>
          </p:nvSpPr>
          <p:spPr>
            <a:xfrm>
              <a:off x="6052458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3"/>
            <p:cNvSpPr/>
            <p:nvPr/>
          </p:nvSpPr>
          <p:spPr>
            <a:xfrm>
              <a:off x="6027102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3"/>
            <p:cNvSpPr/>
            <p:nvPr/>
          </p:nvSpPr>
          <p:spPr>
            <a:xfrm>
              <a:off x="6027102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3"/>
            <p:cNvSpPr/>
            <p:nvPr/>
          </p:nvSpPr>
          <p:spPr>
            <a:xfrm>
              <a:off x="6052458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3"/>
            <p:cNvSpPr/>
            <p:nvPr/>
          </p:nvSpPr>
          <p:spPr>
            <a:xfrm>
              <a:off x="6052458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3"/>
            <p:cNvSpPr/>
            <p:nvPr/>
          </p:nvSpPr>
          <p:spPr>
            <a:xfrm>
              <a:off x="6027102" y="3155330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63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164"/>
                    <a:pt x="1" y="164"/>
                    <a:pt x="1" y="164"/>
                  </a:cubicBezTo>
                  <a:cubicBezTo>
                    <a:pt x="55" y="109"/>
                    <a:pt x="136" y="55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3"/>
            <p:cNvSpPr/>
            <p:nvPr/>
          </p:nvSpPr>
          <p:spPr>
            <a:xfrm>
              <a:off x="6054259" y="3182487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245" y="1"/>
                  </a:moveTo>
                  <a:cubicBezTo>
                    <a:pt x="136" y="55"/>
                    <a:pt x="55" y="136"/>
                    <a:pt x="1" y="164"/>
                  </a:cubicBezTo>
                  <a:cubicBezTo>
                    <a:pt x="1" y="245"/>
                    <a:pt x="55" y="272"/>
                    <a:pt x="136" y="272"/>
                  </a:cubicBezTo>
                  <a:cubicBezTo>
                    <a:pt x="218" y="272"/>
                    <a:pt x="299" y="218"/>
                    <a:pt x="299" y="136"/>
                  </a:cubicBezTo>
                  <a:cubicBezTo>
                    <a:pt x="299" y="82"/>
                    <a:pt x="272" y="28"/>
                    <a:pt x="24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3"/>
            <p:cNvSpPr/>
            <p:nvPr/>
          </p:nvSpPr>
          <p:spPr>
            <a:xfrm>
              <a:off x="6027102" y="326035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3"/>
            <p:cNvSpPr/>
            <p:nvPr/>
          </p:nvSpPr>
          <p:spPr>
            <a:xfrm>
              <a:off x="6052458" y="328751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09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82" y="271"/>
                    <a:pt x="163" y="298"/>
                  </a:cubicBezTo>
                  <a:cubicBezTo>
                    <a:pt x="163" y="190"/>
                    <a:pt x="136" y="81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3"/>
            <p:cNvSpPr/>
            <p:nvPr/>
          </p:nvSpPr>
          <p:spPr>
            <a:xfrm>
              <a:off x="6027102" y="331280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3"/>
            <p:cNvSpPr/>
            <p:nvPr/>
          </p:nvSpPr>
          <p:spPr>
            <a:xfrm>
              <a:off x="6054259" y="3339962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55" y="1"/>
                  </a:moveTo>
                  <a:cubicBezTo>
                    <a:pt x="28" y="28"/>
                    <a:pt x="1" y="55"/>
                    <a:pt x="1" y="82"/>
                  </a:cubicBezTo>
                  <a:lnTo>
                    <a:pt x="1" y="82"/>
                  </a:lnTo>
                  <a:cubicBezTo>
                    <a:pt x="1" y="55"/>
                    <a:pt x="28" y="55"/>
                    <a:pt x="55" y="55"/>
                  </a:cubicBezTo>
                  <a:cubicBezTo>
                    <a:pt x="55" y="28"/>
                    <a:pt x="55" y="28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3"/>
            <p:cNvSpPr/>
            <p:nvPr/>
          </p:nvSpPr>
          <p:spPr>
            <a:xfrm>
              <a:off x="6005415" y="3662117"/>
              <a:ext cx="16348" cy="12744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90" y="1"/>
                  </a:moveTo>
                  <a:cubicBezTo>
                    <a:pt x="136" y="1"/>
                    <a:pt x="54" y="109"/>
                    <a:pt x="0" y="163"/>
                  </a:cubicBezTo>
                  <a:cubicBezTo>
                    <a:pt x="27" y="163"/>
                    <a:pt x="54" y="191"/>
                    <a:pt x="82" y="191"/>
                  </a:cubicBezTo>
                  <a:cubicBezTo>
                    <a:pt x="163" y="191"/>
                    <a:pt x="244" y="109"/>
                    <a:pt x="244" y="28"/>
                  </a:cubicBezTo>
                  <a:cubicBezTo>
                    <a:pt x="217" y="28"/>
                    <a:pt x="190" y="1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3"/>
            <p:cNvSpPr/>
            <p:nvPr/>
          </p:nvSpPr>
          <p:spPr>
            <a:xfrm>
              <a:off x="6027102" y="3680200"/>
              <a:ext cx="20018" cy="12744"/>
            </a:xfrm>
            <a:custGeom>
              <a:avLst/>
              <a:gdLst/>
              <a:ahLst/>
              <a:cxnLst/>
              <a:rect l="l" t="t" r="r" b="b"/>
              <a:pathLst>
                <a:path w="300" h="191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9" y="170"/>
                    <a:pt x="38" y="172"/>
                    <a:pt x="56" y="172"/>
                  </a:cubicBezTo>
                  <a:cubicBezTo>
                    <a:pt x="89" y="172"/>
                    <a:pt x="122" y="165"/>
                    <a:pt x="155" y="165"/>
                  </a:cubicBezTo>
                  <a:cubicBezTo>
                    <a:pt x="185" y="165"/>
                    <a:pt x="215" y="171"/>
                    <a:pt x="245" y="191"/>
                  </a:cubicBezTo>
                  <a:lnTo>
                    <a:pt x="299" y="191"/>
                  </a:lnTo>
                  <a:cubicBezTo>
                    <a:pt x="299" y="191"/>
                    <a:pt x="299" y="164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3"/>
            <p:cNvSpPr/>
            <p:nvPr/>
          </p:nvSpPr>
          <p:spPr>
            <a:xfrm>
              <a:off x="5974655" y="173639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37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3"/>
            <p:cNvSpPr/>
            <p:nvPr/>
          </p:nvSpPr>
          <p:spPr>
            <a:xfrm>
              <a:off x="6005415" y="1729187"/>
              <a:ext cx="1868" cy="67"/>
            </a:xfrm>
            <a:custGeom>
              <a:avLst/>
              <a:gdLst/>
              <a:ahLst/>
              <a:cxnLst/>
              <a:rect l="l" t="t" r="r" b="b"/>
              <a:pathLst>
                <a:path w="28" h="1" extrusionOk="0">
                  <a:moveTo>
                    <a:pt x="0" y="0"/>
                  </a:moveTo>
                  <a:cubicBezTo>
                    <a:pt x="0" y="0"/>
                    <a:pt x="27" y="0"/>
                    <a:pt x="27" y="0"/>
                  </a:cubicBezTo>
                  <a:cubicBezTo>
                    <a:pt x="27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3"/>
            <p:cNvSpPr/>
            <p:nvPr/>
          </p:nvSpPr>
          <p:spPr>
            <a:xfrm>
              <a:off x="5947497" y="176174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3"/>
            <p:cNvSpPr/>
            <p:nvPr/>
          </p:nvSpPr>
          <p:spPr>
            <a:xfrm>
              <a:off x="5974655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3"/>
            <p:cNvSpPr/>
            <p:nvPr/>
          </p:nvSpPr>
          <p:spPr>
            <a:xfrm>
              <a:off x="5974655" y="184142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63" y="298"/>
                  </a:cubicBezTo>
                  <a:cubicBezTo>
                    <a:pt x="244" y="298"/>
                    <a:pt x="298" y="244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3"/>
            <p:cNvSpPr/>
            <p:nvPr/>
          </p:nvSpPr>
          <p:spPr>
            <a:xfrm>
              <a:off x="5999944" y="181426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3"/>
            <p:cNvSpPr/>
            <p:nvPr/>
          </p:nvSpPr>
          <p:spPr>
            <a:xfrm>
              <a:off x="5974655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63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3"/>
            <p:cNvSpPr/>
            <p:nvPr/>
          </p:nvSpPr>
          <p:spPr>
            <a:xfrm>
              <a:off x="5999944" y="186671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3"/>
            <p:cNvSpPr/>
            <p:nvPr/>
          </p:nvSpPr>
          <p:spPr>
            <a:xfrm>
              <a:off x="5974655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3"/>
            <p:cNvSpPr/>
            <p:nvPr/>
          </p:nvSpPr>
          <p:spPr>
            <a:xfrm>
              <a:off x="5999944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3"/>
            <p:cNvSpPr/>
            <p:nvPr/>
          </p:nvSpPr>
          <p:spPr>
            <a:xfrm>
              <a:off x="5974655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3"/>
            <p:cNvSpPr/>
            <p:nvPr/>
          </p:nvSpPr>
          <p:spPr>
            <a:xfrm>
              <a:off x="5999944" y="197173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3"/>
            <p:cNvSpPr/>
            <p:nvPr/>
          </p:nvSpPr>
          <p:spPr>
            <a:xfrm>
              <a:off x="5974655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3"/>
            <p:cNvSpPr/>
            <p:nvPr/>
          </p:nvSpPr>
          <p:spPr>
            <a:xfrm>
              <a:off x="5999944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3"/>
            <p:cNvSpPr/>
            <p:nvPr/>
          </p:nvSpPr>
          <p:spPr>
            <a:xfrm>
              <a:off x="5974655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3"/>
            <p:cNvSpPr/>
            <p:nvPr/>
          </p:nvSpPr>
          <p:spPr>
            <a:xfrm>
              <a:off x="5999944" y="207669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3"/>
            <p:cNvSpPr/>
            <p:nvPr/>
          </p:nvSpPr>
          <p:spPr>
            <a:xfrm>
              <a:off x="5974655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3"/>
            <p:cNvSpPr/>
            <p:nvPr/>
          </p:nvSpPr>
          <p:spPr>
            <a:xfrm>
              <a:off x="5999944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3"/>
            <p:cNvSpPr/>
            <p:nvPr/>
          </p:nvSpPr>
          <p:spPr>
            <a:xfrm>
              <a:off x="5974655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3"/>
            <p:cNvSpPr/>
            <p:nvPr/>
          </p:nvSpPr>
          <p:spPr>
            <a:xfrm>
              <a:off x="5999944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3"/>
            <p:cNvSpPr/>
            <p:nvPr/>
          </p:nvSpPr>
          <p:spPr>
            <a:xfrm>
              <a:off x="5974655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3"/>
            <p:cNvSpPr/>
            <p:nvPr/>
          </p:nvSpPr>
          <p:spPr>
            <a:xfrm>
              <a:off x="5999944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4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3"/>
            <p:cNvSpPr/>
            <p:nvPr/>
          </p:nvSpPr>
          <p:spPr>
            <a:xfrm>
              <a:off x="5974655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3"/>
            <p:cNvSpPr/>
            <p:nvPr/>
          </p:nvSpPr>
          <p:spPr>
            <a:xfrm>
              <a:off x="5999944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3"/>
            <p:cNvSpPr/>
            <p:nvPr/>
          </p:nvSpPr>
          <p:spPr>
            <a:xfrm>
              <a:off x="5974655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3"/>
            <p:cNvSpPr/>
            <p:nvPr/>
          </p:nvSpPr>
          <p:spPr>
            <a:xfrm>
              <a:off x="5999944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3"/>
            <p:cNvSpPr/>
            <p:nvPr/>
          </p:nvSpPr>
          <p:spPr>
            <a:xfrm>
              <a:off x="5974655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3"/>
            <p:cNvSpPr/>
            <p:nvPr/>
          </p:nvSpPr>
          <p:spPr>
            <a:xfrm>
              <a:off x="5999944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3"/>
            <p:cNvSpPr/>
            <p:nvPr/>
          </p:nvSpPr>
          <p:spPr>
            <a:xfrm>
              <a:off x="5974655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3"/>
            <p:cNvSpPr/>
            <p:nvPr/>
          </p:nvSpPr>
          <p:spPr>
            <a:xfrm>
              <a:off x="5999944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3"/>
            <p:cNvSpPr/>
            <p:nvPr/>
          </p:nvSpPr>
          <p:spPr>
            <a:xfrm>
              <a:off x="5974655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3"/>
            <p:cNvSpPr/>
            <p:nvPr/>
          </p:nvSpPr>
          <p:spPr>
            <a:xfrm>
              <a:off x="5999944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3"/>
            <p:cNvSpPr/>
            <p:nvPr/>
          </p:nvSpPr>
          <p:spPr>
            <a:xfrm>
              <a:off x="5974655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3"/>
            <p:cNvSpPr/>
            <p:nvPr/>
          </p:nvSpPr>
          <p:spPr>
            <a:xfrm>
              <a:off x="5999944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3"/>
            <p:cNvSpPr/>
            <p:nvPr/>
          </p:nvSpPr>
          <p:spPr>
            <a:xfrm>
              <a:off x="5974655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3"/>
            <p:cNvSpPr/>
            <p:nvPr/>
          </p:nvSpPr>
          <p:spPr>
            <a:xfrm>
              <a:off x="5999944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3"/>
            <p:cNvSpPr/>
            <p:nvPr/>
          </p:nvSpPr>
          <p:spPr>
            <a:xfrm>
              <a:off x="5999944" y="2655816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lnTo>
                    <a:pt x="326" y="136"/>
                  </a:ln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3"/>
            <p:cNvSpPr/>
            <p:nvPr/>
          </p:nvSpPr>
          <p:spPr>
            <a:xfrm>
              <a:off x="5974655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3"/>
            <p:cNvSpPr/>
            <p:nvPr/>
          </p:nvSpPr>
          <p:spPr>
            <a:xfrm>
              <a:off x="5999944" y="2666692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" y="1"/>
                  </a:moveTo>
                  <a:cubicBezTo>
                    <a:pt x="1" y="82"/>
                    <a:pt x="82" y="136"/>
                    <a:pt x="164" y="136"/>
                  </a:cubicBezTo>
                  <a:cubicBezTo>
                    <a:pt x="245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3"/>
            <p:cNvSpPr/>
            <p:nvPr/>
          </p:nvSpPr>
          <p:spPr>
            <a:xfrm>
              <a:off x="5974655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3"/>
            <p:cNvSpPr/>
            <p:nvPr/>
          </p:nvSpPr>
          <p:spPr>
            <a:xfrm>
              <a:off x="5999944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3"/>
            <p:cNvSpPr/>
            <p:nvPr/>
          </p:nvSpPr>
          <p:spPr>
            <a:xfrm>
              <a:off x="5974655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3"/>
            <p:cNvSpPr/>
            <p:nvPr/>
          </p:nvSpPr>
          <p:spPr>
            <a:xfrm>
              <a:off x="5999944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3"/>
            <p:cNvSpPr/>
            <p:nvPr/>
          </p:nvSpPr>
          <p:spPr>
            <a:xfrm>
              <a:off x="5974655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3"/>
            <p:cNvSpPr/>
            <p:nvPr/>
          </p:nvSpPr>
          <p:spPr>
            <a:xfrm>
              <a:off x="5999944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3"/>
            <p:cNvSpPr/>
            <p:nvPr/>
          </p:nvSpPr>
          <p:spPr>
            <a:xfrm>
              <a:off x="5974655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3"/>
            <p:cNvSpPr/>
            <p:nvPr/>
          </p:nvSpPr>
          <p:spPr>
            <a:xfrm>
              <a:off x="5999944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3"/>
            <p:cNvSpPr/>
            <p:nvPr/>
          </p:nvSpPr>
          <p:spPr>
            <a:xfrm>
              <a:off x="5999944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3"/>
            <p:cNvSpPr/>
            <p:nvPr/>
          </p:nvSpPr>
          <p:spPr>
            <a:xfrm>
              <a:off x="5974655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3"/>
            <p:cNvSpPr/>
            <p:nvPr/>
          </p:nvSpPr>
          <p:spPr>
            <a:xfrm>
              <a:off x="5974655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3"/>
            <p:cNvSpPr/>
            <p:nvPr/>
          </p:nvSpPr>
          <p:spPr>
            <a:xfrm>
              <a:off x="5999944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3"/>
            <p:cNvSpPr/>
            <p:nvPr/>
          </p:nvSpPr>
          <p:spPr>
            <a:xfrm>
              <a:off x="5999944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3"/>
            <p:cNvSpPr/>
            <p:nvPr/>
          </p:nvSpPr>
          <p:spPr>
            <a:xfrm>
              <a:off x="5974655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3"/>
            <p:cNvSpPr/>
            <p:nvPr/>
          </p:nvSpPr>
          <p:spPr>
            <a:xfrm>
              <a:off x="5974655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3"/>
            <p:cNvSpPr/>
            <p:nvPr/>
          </p:nvSpPr>
          <p:spPr>
            <a:xfrm>
              <a:off x="5999944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3"/>
            <p:cNvSpPr/>
            <p:nvPr/>
          </p:nvSpPr>
          <p:spPr>
            <a:xfrm>
              <a:off x="5999944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3"/>
            <p:cNvSpPr/>
            <p:nvPr/>
          </p:nvSpPr>
          <p:spPr>
            <a:xfrm>
              <a:off x="5974655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7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3"/>
            <p:cNvSpPr/>
            <p:nvPr/>
          </p:nvSpPr>
          <p:spPr>
            <a:xfrm>
              <a:off x="5974655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3"/>
            <p:cNvSpPr/>
            <p:nvPr/>
          </p:nvSpPr>
          <p:spPr>
            <a:xfrm>
              <a:off x="5999944" y="3180686"/>
              <a:ext cx="12744" cy="20017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18"/>
                    <a:pt x="55" y="272"/>
                    <a:pt x="82" y="299"/>
                  </a:cubicBezTo>
                  <a:cubicBezTo>
                    <a:pt x="109" y="163"/>
                    <a:pt x="136" y="82"/>
                    <a:pt x="19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3"/>
            <p:cNvSpPr/>
            <p:nvPr/>
          </p:nvSpPr>
          <p:spPr>
            <a:xfrm>
              <a:off x="5974655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8" y="244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3"/>
            <p:cNvSpPr/>
            <p:nvPr/>
          </p:nvSpPr>
          <p:spPr>
            <a:xfrm>
              <a:off x="5999944" y="323320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3"/>
            <p:cNvSpPr/>
            <p:nvPr/>
          </p:nvSpPr>
          <p:spPr>
            <a:xfrm>
              <a:off x="5999944" y="3285646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3"/>
            <p:cNvSpPr/>
            <p:nvPr/>
          </p:nvSpPr>
          <p:spPr>
            <a:xfrm>
              <a:off x="5974655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3"/>
            <p:cNvSpPr/>
            <p:nvPr/>
          </p:nvSpPr>
          <p:spPr>
            <a:xfrm>
              <a:off x="5963778" y="3339962"/>
              <a:ext cx="5471" cy="10943"/>
            </a:xfrm>
            <a:custGeom>
              <a:avLst/>
              <a:gdLst/>
              <a:ahLst/>
              <a:cxnLst/>
              <a:rect l="l" t="t" r="r" b="b"/>
              <a:pathLst>
                <a:path w="82" h="164" extrusionOk="0">
                  <a:moveTo>
                    <a:pt x="0" y="1"/>
                  </a:moveTo>
                  <a:lnTo>
                    <a:pt x="0" y="1"/>
                  </a:lnTo>
                  <a:cubicBezTo>
                    <a:pt x="27" y="82"/>
                    <a:pt x="27" y="136"/>
                    <a:pt x="82" y="163"/>
                  </a:cubicBezTo>
                  <a:cubicBezTo>
                    <a:pt x="82" y="136"/>
                    <a:pt x="82" y="136"/>
                    <a:pt x="82" y="136"/>
                  </a:cubicBezTo>
                  <a:cubicBezTo>
                    <a:pt x="82" y="82"/>
                    <a:pt x="55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3"/>
            <p:cNvSpPr/>
            <p:nvPr/>
          </p:nvSpPr>
          <p:spPr>
            <a:xfrm>
              <a:off x="5994539" y="3374326"/>
              <a:ext cx="67" cy="5538"/>
            </a:xfrm>
            <a:custGeom>
              <a:avLst/>
              <a:gdLst/>
              <a:ahLst/>
              <a:cxnLst/>
              <a:rect l="l" t="t" r="r" b="b"/>
              <a:pathLst>
                <a:path w="1" h="83" extrusionOk="0">
                  <a:moveTo>
                    <a:pt x="0" y="82"/>
                  </a:moveTo>
                  <a:cubicBezTo>
                    <a:pt x="0" y="55"/>
                    <a:pt x="0" y="28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8"/>
                    <a:pt x="0" y="55"/>
                    <a:pt x="0" y="82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3"/>
            <p:cNvSpPr/>
            <p:nvPr/>
          </p:nvSpPr>
          <p:spPr>
            <a:xfrm>
              <a:off x="5999944" y="333816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3"/>
            <p:cNvSpPr/>
            <p:nvPr/>
          </p:nvSpPr>
          <p:spPr>
            <a:xfrm>
              <a:off x="5976456" y="3522792"/>
              <a:ext cx="10876" cy="3670"/>
            </a:xfrm>
            <a:custGeom>
              <a:avLst/>
              <a:gdLst/>
              <a:ahLst/>
              <a:cxnLst/>
              <a:rect l="l" t="t" r="r" b="b"/>
              <a:pathLst>
                <a:path w="163" h="55" extrusionOk="0">
                  <a:moveTo>
                    <a:pt x="136" y="0"/>
                  </a:moveTo>
                  <a:cubicBezTo>
                    <a:pt x="82" y="0"/>
                    <a:pt x="27" y="27"/>
                    <a:pt x="0" y="54"/>
                  </a:cubicBezTo>
                  <a:cubicBezTo>
                    <a:pt x="27" y="54"/>
                    <a:pt x="27" y="27"/>
                    <a:pt x="54" y="27"/>
                  </a:cubicBezTo>
                  <a:lnTo>
                    <a:pt x="163" y="27"/>
                  </a:lnTo>
                  <a:cubicBezTo>
                    <a:pt x="163" y="0"/>
                    <a:pt x="163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3"/>
            <p:cNvSpPr/>
            <p:nvPr/>
          </p:nvSpPr>
          <p:spPr>
            <a:xfrm>
              <a:off x="5947497" y="3495634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163"/>
                    <a:pt x="0" y="190"/>
                    <a:pt x="27" y="190"/>
                  </a:cubicBezTo>
                  <a:cubicBezTo>
                    <a:pt x="54" y="244"/>
                    <a:pt x="109" y="271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3"/>
            <p:cNvSpPr/>
            <p:nvPr/>
          </p:nvSpPr>
          <p:spPr>
            <a:xfrm>
              <a:off x="5974655" y="3575239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63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17" y="299"/>
                    <a:pt x="271" y="245"/>
                    <a:pt x="298" y="191"/>
                  </a:cubicBezTo>
                  <a:cubicBezTo>
                    <a:pt x="244" y="136"/>
                    <a:pt x="217" y="82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3"/>
            <p:cNvSpPr/>
            <p:nvPr/>
          </p:nvSpPr>
          <p:spPr>
            <a:xfrm>
              <a:off x="5999944" y="3602397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82" y="272"/>
                    <a:pt x="164" y="299"/>
                  </a:cubicBezTo>
                  <a:lnTo>
                    <a:pt x="164" y="55"/>
                  </a:lnTo>
                  <a:cubicBezTo>
                    <a:pt x="164" y="28"/>
                    <a:pt x="136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3"/>
            <p:cNvSpPr/>
            <p:nvPr/>
          </p:nvSpPr>
          <p:spPr>
            <a:xfrm>
              <a:off x="5974655" y="362775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27" y="163"/>
                    <a:pt x="54" y="190"/>
                    <a:pt x="81" y="217"/>
                  </a:cubicBezTo>
                  <a:cubicBezTo>
                    <a:pt x="81" y="217"/>
                    <a:pt x="109" y="272"/>
                    <a:pt x="136" y="299"/>
                  </a:cubicBezTo>
                  <a:lnTo>
                    <a:pt x="163" y="299"/>
                  </a:lnTo>
                  <a:cubicBezTo>
                    <a:pt x="244" y="299"/>
                    <a:pt x="298" y="244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3"/>
            <p:cNvSpPr/>
            <p:nvPr/>
          </p:nvSpPr>
          <p:spPr>
            <a:xfrm>
              <a:off x="5947497" y="3600595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27" y="82"/>
                    <a:pt x="0" y="163"/>
                  </a:cubicBezTo>
                  <a:cubicBezTo>
                    <a:pt x="27" y="163"/>
                    <a:pt x="27" y="190"/>
                    <a:pt x="54" y="190"/>
                  </a:cubicBezTo>
                  <a:cubicBezTo>
                    <a:pt x="82" y="245"/>
                    <a:pt x="109" y="272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3"/>
            <p:cNvSpPr/>
            <p:nvPr/>
          </p:nvSpPr>
          <p:spPr>
            <a:xfrm>
              <a:off x="6003614" y="3656712"/>
              <a:ext cx="1868" cy="67"/>
            </a:xfrm>
            <a:custGeom>
              <a:avLst/>
              <a:gdLst/>
              <a:ahLst/>
              <a:cxnLst/>
              <a:rect l="l" t="t" r="r" b="b"/>
              <a:pathLst>
                <a:path w="28" h="1" extrusionOk="0">
                  <a:moveTo>
                    <a:pt x="0" y="0"/>
                  </a:moveTo>
                  <a:cubicBezTo>
                    <a:pt x="0" y="0"/>
                    <a:pt x="27" y="0"/>
                    <a:pt x="27" y="0"/>
                  </a:cubicBezTo>
                  <a:cubicBezTo>
                    <a:pt x="27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3"/>
            <p:cNvSpPr/>
            <p:nvPr/>
          </p:nvSpPr>
          <p:spPr>
            <a:xfrm>
              <a:off x="5938422" y="1750873"/>
              <a:ext cx="1868" cy="3737"/>
            </a:xfrm>
            <a:custGeom>
              <a:avLst/>
              <a:gdLst/>
              <a:ahLst/>
              <a:cxnLst/>
              <a:rect l="l" t="t" r="r" b="b"/>
              <a:pathLst>
                <a:path w="28" h="56" extrusionOk="0">
                  <a:moveTo>
                    <a:pt x="28" y="1"/>
                  </a:moveTo>
                  <a:cubicBezTo>
                    <a:pt x="28" y="28"/>
                    <a:pt x="1" y="28"/>
                    <a:pt x="1" y="55"/>
                  </a:cubicBezTo>
                  <a:cubicBezTo>
                    <a:pt x="28" y="28"/>
                    <a:pt x="28" y="28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3"/>
            <p:cNvSpPr/>
            <p:nvPr/>
          </p:nvSpPr>
          <p:spPr>
            <a:xfrm>
              <a:off x="5922141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3"/>
            <p:cNvSpPr/>
            <p:nvPr/>
          </p:nvSpPr>
          <p:spPr>
            <a:xfrm>
              <a:off x="5922141" y="184142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3"/>
            <p:cNvSpPr/>
            <p:nvPr/>
          </p:nvSpPr>
          <p:spPr>
            <a:xfrm>
              <a:off x="5947497" y="181426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3"/>
            <p:cNvSpPr/>
            <p:nvPr/>
          </p:nvSpPr>
          <p:spPr>
            <a:xfrm>
              <a:off x="5922141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3"/>
            <p:cNvSpPr/>
            <p:nvPr/>
          </p:nvSpPr>
          <p:spPr>
            <a:xfrm>
              <a:off x="5947497" y="186671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3"/>
            <p:cNvSpPr/>
            <p:nvPr/>
          </p:nvSpPr>
          <p:spPr>
            <a:xfrm>
              <a:off x="5922141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3"/>
            <p:cNvSpPr/>
            <p:nvPr/>
          </p:nvSpPr>
          <p:spPr>
            <a:xfrm>
              <a:off x="5947497" y="19192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3"/>
            <p:cNvSpPr/>
            <p:nvPr/>
          </p:nvSpPr>
          <p:spPr>
            <a:xfrm>
              <a:off x="5922141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3"/>
            <p:cNvSpPr/>
            <p:nvPr/>
          </p:nvSpPr>
          <p:spPr>
            <a:xfrm>
              <a:off x="5947497" y="197173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3"/>
            <p:cNvSpPr/>
            <p:nvPr/>
          </p:nvSpPr>
          <p:spPr>
            <a:xfrm>
              <a:off x="5922141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3"/>
            <p:cNvSpPr/>
            <p:nvPr/>
          </p:nvSpPr>
          <p:spPr>
            <a:xfrm>
              <a:off x="5947497" y="202418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3"/>
            <p:cNvSpPr/>
            <p:nvPr/>
          </p:nvSpPr>
          <p:spPr>
            <a:xfrm>
              <a:off x="5922141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3"/>
            <p:cNvSpPr/>
            <p:nvPr/>
          </p:nvSpPr>
          <p:spPr>
            <a:xfrm>
              <a:off x="5947497" y="2076698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3"/>
            <p:cNvSpPr/>
            <p:nvPr/>
          </p:nvSpPr>
          <p:spPr>
            <a:xfrm>
              <a:off x="5922141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3"/>
            <p:cNvSpPr/>
            <p:nvPr/>
          </p:nvSpPr>
          <p:spPr>
            <a:xfrm>
              <a:off x="5947497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3"/>
            <p:cNvSpPr/>
            <p:nvPr/>
          </p:nvSpPr>
          <p:spPr>
            <a:xfrm>
              <a:off x="5922141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3"/>
            <p:cNvSpPr/>
            <p:nvPr/>
          </p:nvSpPr>
          <p:spPr>
            <a:xfrm>
              <a:off x="5947497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3"/>
            <p:cNvSpPr/>
            <p:nvPr/>
          </p:nvSpPr>
          <p:spPr>
            <a:xfrm>
              <a:off x="5922141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3"/>
            <p:cNvSpPr/>
            <p:nvPr/>
          </p:nvSpPr>
          <p:spPr>
            <a:xfrm>
              <a:off x="5947497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3"/>
            <p:cNvSpPr/>
            <p:nvPr/>
          </p:nvSpPr>
          <p:spPr>
            <a:xfrm>
              <a:off x="5922141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3"/>
            <p:cNvSpPr/>
            <p:nvPr/>
          </p:nvSpPr>
          <p:spPr>
            <a:xfrm>
              <a:off x="5947497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3"/>
            <p:cNvSpPr/>
            <p:nvPr/>
          </p:nvSpPr>
          <p:spPr>
            <a:xfrm>
              <a:off x="5922141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3"/>
            <p:cNvSpPr/>
            <p:nvPr/>
          </p:nvSpPr>
          <p:spPr>
            <a:xfrm>
              <a:off x="5947497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3"/>
            <p:cNvSpPr/>
            <p:nvPr/>
          </p:nvSpPr>
          <p:spPr>
            <a:xfrm>
              <a:off x="5922141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3"/>
            <p:cNvSpPr/>
            <p:nvPr/>
          </p:nvSpPr>
          <p:spPr>
            <a:xfrm>
              <a:off x="5947497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3"/>
            <p:cNvSpPr/>
            <p:nvPr/>
          </p:nvSpPr>
          <p:spPr>
            <a:xfrm>
              <a:off x="5922141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3"/>
            <p:cNvSpPr/>
            <p:nvPr/>
          </p:nvSpPr>
          <p:spPr>
            <a:xfrm>
              <a:off x="5947497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3"/>
            <p:cNvSpPr/>
            <p:nvPr/>
          </p:nvSpPr>
          <p:spPr>
            <a:xfrm>
              <a:off x="5922141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3"/>
            <p:cNvSpPr/>
            <p:nvPr/>
          </p:nvSpPr>
          <p:spPr>
            <a:xfrm>
              <a:off x="5947497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3"/>
            <p:cNvSpPr/>
            <p:nvPr/>
          </p:nvSpPr>
          <p:spPr>
            <a:xfrm>
              <a:off x="5922141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3"/>
            <p:cNvSpPr/>
            <p:nvPr/>
          </p:nvSpPr>
          <p:spPr>
            <a:xfrm>
              <a:off x="5947497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3"/>
            <p:cNvSpPr/>
            <p:nvPr/>
          </p:nvSpPr>
          <p:spPr>
            <a:xfrm>
              <a:off x="5922141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3"/>
            <p:cNvSpPr/>
            <p:nvPr/>
          </p:nvSpPr>
          <p:spPr>
            <a:xfrm>
              <a:off x="5947497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3"/>
            <p:cNvSpPr/>
            <p:nvPr/>
          </p:nvSpPr>
          <p:spPr>
            <a:xfrm>
              <a:off x="5947497" y="2655816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lnTo>
                    <a:pt x="326" y="136"/>
                  </a:ln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3"/>
            <p:cNvSpPr/>
            <p:nvPr/>
          </p:nvSpPr>
          <p:spPr>
            <a:xfrm>
              <a:off x="5922141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3"/>
            <p:cNvSpPr/>
            <p:nvPr/>
          </p:nvSpPr>
          <p:spPr>
            <a:xfrm>
              <a:off x="5947497" y="2666692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0" y="1"/>
                  </a:moveTo>
                  <a:cubicBezTo>
                    <a:pt x="0" y="82"/>
                    <a:pt x="82" y="136"/>
                    <a:pt x="163" y="136"/>
                  </a:cubicBezTo>
                  <a:cubicBezTo>
                    <a:pt x="244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3"/>
            <p:cNvSpPr/>
            <p:nvPr/>
          </p:nvSpPr>
          <p:spPr>
            <a:xfrm>
              <a:off x="5922141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3"/>
            <p:cNvSpPr/>
            <p:nvPr/>
          </p:nvSpPr>
          <p:spPr>
            <a:xfrm>
              <a:off x="5947497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3"/>
            <p:cNvSpPr/>
            <p:nvPr/>
          </p:nvSpPr>
          <p:spPr>
            <a:xfrm>
              <a:off x="5922141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3"/>
            <p:cNvSpPr/>
            <p:nvPr/>
          </p:nvSpPr>
          <p:spPr>
            <a:xfrm>
              <a:off x="5947497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3"/>
            <p:cNvSpPr/>
            <p:nvPr/>
          </p:nvSpPr>
          <p:spPr>
            <a:xfrm>
              <a:off x="5922141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3"/>
            <p:cNvSpPr/>
            <p:nvPr/>
          </p:nvSpPr>
          <p:spPr>
            <a:xfrm>
              <a:off x="5947497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3"/>
            <p:cNvSpPr/>
            <p:nvPr/>
          </p:nvSpPr>
          <p:spPr>
            <a:xfrm>
              <a:off x="5922141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3"/>
            <p:cNvSpPr/>
            <p:nvPr/>
          </p:nvSpPr>
          <p:spPr>
            <a:xfrm>
              <a:off x="5947497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3"/>
            <p:cNvSpPr/>
            <p:nvPr/>
          </p:nvSpPr>
          <p:spPr>
            <a:xfrm>
              <a:off x="5947497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3"/>
            <p:cNvSpPr/>
            <p:nvPr/>
          </p:nvSpPr>
          <p:spPr>
            <a:xfrm>
              <a:off x="5922141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3"/>
            <p:cNvSpPr/>
            <p:nvPr/>
          </p:nvSpPr>
          <p:spPr>
            <a:xfrm>
              <a:off x="5922141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3"/>
            <p:cNvSpPr/>
            <p:nvPr/>
          </p:nvSpPr>
          <p:spPr>
            <a:xfrm>
              <a:off x="5947497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3"/>
            <p:cNvSpPr/>
            <p:nvPr/>
          </p:nvSpPr>
          <p:spPr>
            <a:xfrm>
              <a:off x="5947497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3"/>
            <p:cNvSpPr/>
            <p:nvPr/>
          </p:nvSpPr>
          <p:spPr>
            <a:xfrm>
              <a:off x="5922141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3"/>
            <p:cNvSpPr/>
            <p:nvPr/>
          </p:nvSpPr>
          <p:spPr>
            <a:xfrm>
              <a:off x="5922141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3"/>
            <p:cNvSpPr/>
            <p:nvPr/>
          </p:nvSpPr>
          <p:spPr>
            <a:xfrm>
              <a:off x="5947497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3"/>
            <p:cNvSpPr/>
            <p:nvPr/>
          </p:nvSpPr>
          <p:spPr>
            <a:xfrm>
              <a:off x="5947497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3"/>
            <p:cNvSpPr/>
            <p:nvPr/>
          </p:nvSpPr>
          <p:spPr>
            <a:xfrm>
              <a:off x="5922141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3"/>
            <p:cNvSpPr/>
            <p:nvPr/>
          </p:nvSpPr>
          <p:spPr>
            <a:xfrm>
              <a:off x="5922141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3"/>
            <p:cNvSpPr/>
            <p:nvPr/>
          </p:nvSpPr>
          <p:spPr>
            <a:xfrm>
              <a:off x="5947497" y="318068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3"/>
            <p:cNvSpPr/>
            <p:nvPr/>
          </p:nvSpPr>
          <p:spPr>
            <a:xfrm>
              <a:off x="5922141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3"/>
            <p:cNvSpPr/>
            <p:nvPr/>
          </p:nvSpPr>
          <p:spPr>
            <a:xfrm>
              <a:off x="5947497" y="323320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3"/>
            <p:cNvSpPr/>
            <p:nvPr/>
          </p:nvSpPr>
          <p:spPr>
            <a:xfrm>
              <a:off x="5947497" y="3285646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3"/>
            <p:cNvSpPr/>
            <p:nvPr/>
          </p:nvSpPr>
          <p:spPr>
            <a:xfrm>
              <a:off x="5922141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09" y="1"/>
                  </a:moveTo>
                  <a:cubicBezTo>
                    <a:pt x="55" y="28"/>
                    <a:pt x="0" y="82"/>
                    <a:pt x="0" y="137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17" y="109"/>
                    <a:pt x="163" y="55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3"/>
            <p:cNvSpPr/>
            <p:nvPr/>
          </p:nvSpPr>
          <p:spPr>
            <a:xfrm>
              <a:off x="5896785" y="3390674"/>
              <a:ext cx="20018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136" y="0"/>
                  </a:moveTo>
                  <a:cubicBezTo>
                    <a:pt x="82" y="0"/>
                    <a:pt x="28" y="54"/>
                    <a:pt x="1" y="81"/>
                  </a:cubicBezTo>
                  <a:cubicBezTo>
                    <a:pt x="10" y="90"/>
                    <a:pt x="13" y="94"/>
                    <a:pt x="16" y="94"/>
                  </a:cubicBezTo>
                  <a:cubicBezTo>
                    <a:pt x="22" y="94"/>
                    <a:pt x="28" y="81"/>
                    <a:pt x="82" y="81"/>
                  </a:cubicBezTo>
                  <a:cubicBezTo>
                    <a:pt x="136" y="81"/>
                    <a:pt x="191" y="163"/>
                    <a:pt x="218" y="271"/>
                  </a:cubicBezTo>
                  <a:cubicBezTo>
                    <a:pt x="272" y="244"/>
                    <a:pt x="299" y="217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3"/>
            <p:cNvSpPr/>
            <p:nvPr/>
          </p:nvSpPr>
          <p:spPr>
            <a:xfrm>
              <a:off x="5929347" y="3470278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1" y="1"/>
                  </a:moveTo>
                  <a:cubicBezTo>
                    <a:pt x="1" y="28"/>
                    <a:pt x="1" y="55"/>
                    <a:pt x="1" y="55"/>
                  </a:cubicBezTo>
                  <a:cubicBezTo>
                    <a:pt x="28" y="136"/>
                    <a:pt x="55" y="218"/>
                    <a:pt x="109" y="299"/>
                  </a:cubicBezTo>
                  <a:cubicBezTo>
                    <a:pt x="164" y="272"/>
                    <a:pt x="191" y="218"/>
                    <a:pt x="191" y="163"/>
                  </a:cubicBezTo>
                  <a:lnTo>
                    <a:pt x="191" y="136"/>
                  </a:lnTo>
                  <a:cubicBezTo>
                    <a:pt x="191" y="55"/>
                    <a:pt x="137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3"/>
            <p:cNvSpPr/>
            <p:nvPr/>
          </p:nvSpPr>
          <p:spPr>
            <a:xfrm>
              <a:off x="5922141" y="352279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3"/>
            <p:cNvSpPr/>
            <p:nvPr/>
          </p:nvSpPr>
          <p:spPr>
            <a:xfrm>
              <a:off x="5911265" y="3549883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3"/>
            <p:cNvSpPr/>
            <p:nvPr/>
          </p:nvSpPr>
          <p:spPr>
            <a:xfrm>
              <a:off x="5929347" y="3575239"/>
              <a:ext cx="12744" cy="18149"/>
            </a:xfrm>
            <a:custGeom>
              <a:avLst/>
              <a:gdLst/>
              <a:ahLst/>
              <a:cxnLst/>
              <a:rect l="l" t="t" r="r" b="b"/>
              <a:pathLst>
                <a:path w="191" h="272" extrusionOk="0">
                  <a:moveTo>
                    <a:pt x="1" y="1"/>
                  </a:moveTo>
                  <a:cubicBezTo>
                    <a:pt x="55" y="109"/>
                    <a:pt x="82" y="191"/>
                    <a:pt x="137" y="272"/>
                  </a:cubicBezTo>
                  <a:cubicBezTo>
                    <a:pt x="164" y="245"/>
                    <a:pt x="191" y="218"/>
                    <a:pt x="191" y="163"/>
                  </a:cubicBezTo>
                  <a:cubicBezTo>
                    <a:pt x="191" y="55"/>
                    <a:pt x="137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3"/>
            <p:cNvSpPr/>
            <p:nvPr/>
          </p:nvSpPr>
          <p:spPr>
            <a:xfrm>
              <a:off x="5869627" y="178890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3"/>
            <p:cNvSpPr/>
            <p:nvPr/>
          </p:nvSpPr>
          <p:spPr>
            <a:xfrm>
              <a:off x="5898587" y="1770824"/>
              <a:ext cx="18216" cy="12744"/>
            </a:xfrm>
            <a:custGeom>
              <a:avLst/>
              <a:gdLst/>
              <a:ahLst/>
              <a:cxnLst/>
              <a:rect l="l" t="t" r="r" b="b"/>
              <a:pathLst>
                <a:path w="273" h="191" extrusionOk="0">
                  <a:moveTo>
                    <a:pt x="272" y="0"/>
                  </a:moveTo>
                  <a:cubicBezTo>
                    <a:pt x="191" y="55"/>
                    <a:pt x="82" y="82"/>
                    <a:pt x="1" y="136"/>
                  </a:cubicBezTo>
                  <a:cubicBezTo>
                    <a:pt x="28" y="163"/>
                    <a:pt x="55" y="190"/>
                    <a:pt x="109" y="190"/>
                  </a:cubicBezTo>
                  <a:cubicBezTo>
                    <a:pt x="191" y="190"/>
                    <a:pt x="272" y="109"/>
                    <a:pt x="272" y="27"/>
                  </a:cubicBezTo>
                  <a:cubicBezTo>
                    <a:pt x="272" y="27"/>
                    <a:pt x="272" y="0"/>
                    <a:pt x="27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3"/>
            <p:cNvSpPr/>
            <p:nvPr/>
          </p:nvSpPr>
          <p:spPr>
            <a:xfrm>
              <a:off x="5869627" y="184142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3"/>
            <p:cNvSpPr/>
            <p:nvPr/>
          </p:nvSpPr>
          <p:spPr>
            <a:xfrm>
              <a:off x="5894983" y="181426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3"/>
            <p:cNvSpPr/>
            <p:nvPr/>
          </p:nvSpPr>
          <p:spPr>
            <a:xfrm>
              <a:off x="5869627" y="1893867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3"/>
            <p:cNvSpPr/>
            <p:nvPr/>
          </p:nvSpPr>
          <p:spPr>
            <a:xfrm>
              <a:off x="5894983" y="186671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3"/>
            <p:cNvSpPr/>
            <p:nvPr/>
          </p:nvSpPr>
          <p:spPr>
            <a:xfrm>
              <a:off x="5869627" y="194638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3"/>
            <p:cNvSpPr/>
            <p:nvPr/>
          </p:nvSpPr>
          <p:spPr>
            <a:xfrm>
              <a:off x="5894983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3"/>
            <p:cNvSpPr/>
            <p:nvPr/>
          </p:nvSpPr>
          <p:spPr>
            <a:xfrm>
              <a:off x="5869627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3"/>
            <p:cNvSpPr/>
            <p:nvPr/>
          </p:nvSpPr>
          <p:spPr>
            <a:xfrm>
              <a:off x="5894983" y="197173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3"/>
            <p:cNvSpPr/>
            <p:nvPr/>
          </p:nvSpPr>
          <p:spPr>
            <a:xfrm>
              <a:off x="5869627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3"/>
            <p:cNvSpPr/>
            <p:nvPr/>
          </p:nvSpPr>
          <p:spPr>
            <a:xfrm>
              <a:off x="5894983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3"/>
            <p:cNvSpPr/>
            <p:nvPr/>
          </p:nvSpPr>
          <p:spPr>
            <a:xfrm>
              <a:off x="5869627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3"/>
            <p:cNvSpPr/>
            <p:nvPr/>
          </p:nvSpPr>
          <p:spPr>
            <a:xfrm>
              <a:off x="5894983" y="207669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3"/>
            <p:cNvSpPr/>
            <p:nvPr/>
          </p:nvSpPr>
          <p:spPr>
            <a:xfrm>
              <a:off x="5869627" y="215630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3"/>
            <p:cNvSpPr/>
            <p:nvPr/>
          </p:nvSpPr>
          <p:spPr>
            <a:xfrm>
              <a:off x="5894983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3"/>
            <p:cNvSpPr/>
            <p:nvPr/>
          </p:nvSpPr>
          <p:spPr>
            <a:xfrm>
              <a:off x="5869627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3"/>
            <p:cNvSpPr/>
            <p:nvPr/>
          </p:nvSpPr>
          <p:spPr>
            <a:xfrm>
              <a:off x="5894983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3"/>
            <p:cNvSpPr/>
            <p:nvPr/>
          </p:nvSpPr>
          <p:spPr>
            <a:xfrm>
              <a:off x="5869627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3"/>
            <p:cNvSpPr/>
            <p:nvPr/>
          </p:nvSpPr>
          <p:spPr>
            <a:xfrm>
              <a:off x="5894983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3"/>
            <p:cNvSpPr/>
            <p:nvPr/>
          </p:nvSpPr>
          <p:spPr>
            <a:xfrm>
              <a:off x="5869627" y="23137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3"/>
            <p:cNvSpPr/>
            <p:nvPr/>
          </p:nvSpPr>
          <p:spPr>
            <a:xfrm>
              <a:off x="5894983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3"/>
            <p:cNvSpPr/>
            <p:nvPr/>
          </p:nvSpPr>
          <p:spPr>
            <a:xfrm>
              <a:off x="5869627" y="2366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3"/>
            <p:cNvSpPr/>
            <p:nvPr/>
          </p:nvSpPr>
          <p:spPr>
            <a:xfrm>
              <a:off x="5894983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3"/>
            <p:cNvSpPr/>
            <p:nvPr/>
          </p:nvSpPr>
          <p:spPr>
            <a:xfrm>
              <a:off x="5869627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3"/>
            <p:cNvSpPr/>
            <p:nvPr/>
          </p:nvSpPr>
          <p:spPr>
            <a:xfrm>
              <a:off x="5894983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3"/>
            <p:cNvSpPr/>
            <p:nvPr/>
          </p:nvSpPr>
          <p:spPr>
            <a:xfrm>
              <a:off x="5869627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3"/>
            <p:cNvSpPr/>
            <p:nvPr/>
          </p:nvSpPr>
          <p:spPr>
            <a:xfrm>
              <a:off x="5894983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3"/>
            <p:cNvSpPr/>
            <p:nvPr/>
          </p:nvSpPr>
          <p:spPr>
            <a:xfrm>
              <a:off x="5869627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3"/>
            <p:cNvSpPr/>
            <p:nvPr/>
          </p:nvSpPr>
          <p:spPr>
            <a:xfrm>
              <a:off x="5894983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3"/>
            <p:cNvSpPr/>
            <p:nvPr/>
          </p:nvSpPr>
          <p:spPr>
            <a:xfrm>
              <a:off x="5869627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3"/>
            <p:cNvSpPr/>
            <p:nvPr/>
          </p:nvSpPr>
          <p:spPr>
            <a:xfrm>
              <a:off x="5894983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3"/>
            <p:cNvSpPr/>
            <p:nvPr/>
          </p:nvSpPr>
          <p:spPr>
            <a:xfrm>
              <a:off x="5869627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3"/>
            <p:cNvSpPr/>
            <p:nvPr/>
          </p:nvSpPr>
          <p:spPr>
            <a:xfrm>
              <a:off x="5894983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3"/>
            <p:cNvSpPr/>
            <p:nvPr/>
          </p:nvSpPr>
          <p:spPr>
            <a:xfrm>
              <a:off x="5894983" y="2655816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lnTo>
                    <a:pt x="326" y="136"/>
                  </a:ln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3"/>
            <p:cNvSpPr/>
            <p:nvPr/>
          </p:nvSpPr>
          <p:spPr>
            <a:xfrm>
              <a:off x="5869627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3"/>
            <p:cNvSpPr/>
            <p:nvPr/>
          </p:nvSpPr>
          <p:spPr>
            <a:xfrm>
              <a:off x="5894983" y="2666692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" y="1"/>
                  </a:moveTo>
                  <a:cubicBezTo>
                    <a:pt x="1" y="82"/>
                    <a:pt x="82" y="136"/>
                    <a:pt x="163" y="136"/>
                  </a:cubicBezTo>
                  <a:cubicBezTo>
                    <a:pt x="245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3"/>
            <p:cNvSpPr/>
            <p:nvPr/>
          </p:nvSpPr>
          <p:spPr>
            <a:xfrm>
              <a:off x="5869627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3"/>
            <p:cNvSpPr/>
            <p:nvPr/>
          </p:nvSpPr>
          <p:spPr>
            <a:xfrm>
              <a:off x="5894983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3"/>
            <p:cNvSpPr/>
            <p:nvPr/>
          </p:nvSpPr>
          <p:spPr>
            <a:xfrm>
              <a:off x="5869627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3"/>
            <p:cNvSpPr/>
            <p:nvPr/>
          </p:nvSpPr>
          <p:spPr>
            <a:xfrm>
              <a:off x="5894983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3"/>
            <p:cNvSpPr/>
            <p:nvPr/>
          </p:nvSpPr>
          <p:spPr>
            <a:xfrm>
              <a:off x="5869627" y="283864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3"/>
            <p:cNvSpPr/>
            <p:nvPr/>
          </p:nvSpPr>
          <p:spPr>
            <a:xfrm>
              <a:off x="5894983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3"/>
            <p:cNvSpPr/>
            <p:nvPr/>
          </p:nvSpPr>
          <p:spPr>
            <a:xfrm>
              <a:off x="5869627" y="289109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3"/>
            <p:cNvSpPr/>
            <p:nvPr/>
          </p:nvSpPr>
          <p:spPr>
            <a:xfrm>
              <a:off x="5894983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3"/>
            <p:cNvSpPr/>
            <p:nvPr/>
          </p:nvSpPr>
          <p:spPr>
            <a:xfrm>
              <a:off x="5894983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3"/>
            <p:cNvSpPr/>
            <p:nvPr/>
          </p:nvSpPr>
          <p:spPr>
            <a:xfrm>
              <a:off x="5869627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3"/>
            <p:cNvSpPr/>
            <p:nvPr/>
          </p:nvSpPr>
          <p:spPr>
            <a:xfrm>
              <a:off x="5869627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3"/>
            <p:cNvSpPr/>
            <p:nvPr/>
          </p:nvSpPr>
          <p:spPr>
            <a:xfrm>
              <a:off x="5894983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3"/>
            <p:cNvSpPr/>
            <p:nvPr/>
          </p:nvSpPr>
          <p:spPr>
            <a:xfrm>
              <a:off x="5894983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3"/>
            <p:cNvSpPr/>
            <p:nvPr/>
          </p:nvSpPr>
          <p:spPr>
            <a:xfrm>
              <a:off x="5869627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3"/>
            <p:cNvSpPr/>
            <p:nvPr/>
          </p:nvSpPr>
          <p:spPr>
            <a:xfrm>
              <a:off x="5869627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3"/>
            <p:cNvSpPr/>
            <p:nvPr/>
          </p:nvSpPr>
          <p:spPr>
            <a:xfrm>
              <a:off x="5894983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3"/>
            <p:cNvSpPr/>
            <p:nvPr/>
          </p:nvSpPr>
          <p:spPr>
            <a:xfrm>
              <a:off x="5894983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3"/>
            <p:cNvSpPr/>
            <p:nvPr/>
          </p:nvSpPr>
          <p:spPr>
            <a:xfrm>
              <a:off x="5869627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3"/>
            <p:cNvSpPr/>
            <p:nvPr/>
          </p:nvSpPr>
          <p:spPr>
            <a:xfrm>
              <a:off x="5869627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3"/>
            <p:cNvSpPr/>
            <p:nvPr/>
          </p:nvSpPr>
          <p:spPr>
            <a:xfrm>
              <a:off x="5894983" y="318068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3"/>
            <p:cNvSpPr/>
            <p:nvPr/>
          </p:nvSpPr>
          <p:spPr>
            <a:xfrm>
              <a:off x="5882305" y="3262159"/>
              <a:ext cx="7340" cy="16348"/>
            </a:xfrm>
            <a:custGeom>
              <a:avLst/>
              <a:gdLst/>
              <a:ahLst/>
              <a:cxnLst/>
              <a:rect l="l" t="t" r="r" b="b"/>
              <a:pathLst>
                <a:path w="110" h="245" extrusionOk="0">
                  <a:moveTo>
                    <a:pt x="28" y="0"/>
                  </a:moveTo>
                  <a:cubicBezTo>
                    <a:pt x="28" y="109"/>
                    <a:pt x="1" y="244"/>
                    <a:pt x="55" y="244"/>
                  </a:cubicBezTo>
                  <a:cubicBezTo>
                    <a:pt x="82" y="217"/>
                    <a:pt x="109" y="163"/>
                    <a:pt x="109" y="109"/>
                  </a:cubicBezTo>
                  <a:cubicBezTo>
                    <a:pt x="109" y="55"/>
                    <a:pt x="82" y="27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3"/>
            <p:cNvSpPr/>
            <p:nvPr/>
          </p:nvSpPr>
          <p:spPr>
            <a:xfrm>
              <a:off x="5894983" y="323320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3"/>
            <p:cNvSpPr/>
            <p:nvPr/>
          </p:nvSpPr>
          <p:spPr>
            <a:xfrm>
              <a:off x="5894983" y="3285646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3"/>
            <p:cNvSpPr/>
            <p:nvPr/>
          </p:nvSpPr>
          <p:spPr>
            <a:xfrm>
              <a:off x="5869627" y="347027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lnTo>
                    <a:pt x="1" y="163"/>
                  </a:lnTo>
                  <a:cubicBezTo>
                    <a:pt x="1" y="163"/>
                    <a:pt x="1" y="163"/>
                    <a:pt x="1" y="190"/>
                  </a:cubicBezTo>
                  <a:cubicBezTo>
                    <a:pt x="28" y="190"/>
                    <a:pt x="55" y="218"/>
                    <a:pt x="82" y="245"/>
                  </a:cubicBezTo>
                  <a:cubicBezTo>
                    <a:pt x="82" y="272"/>
                    <a:pt x="82" y="272"/>
                    <a:pt x="109" y="299"/>
                  </a:cubicBezTo>
                  <a:lnTo>
                    <a:pt x="137" y="299"/>
                  </a:lnTo>
                  <a:cubicBezTo>
                    <a:pt x="245" y="299"/>
                    <a:pt x="299" y="245"/>
                    <a:pt x="299" y="163"/>
                  </a:cubicBezTo>
                  <a:lnTo>
                    <a:pt x="299" y="136"/>
                  </a:ln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3"/>
            <p:cNvSpPr/>
            <p:nvPr/>
          </p:nvSpPr>
          <p:spPr>
            <a:xfrm>
              <a:off x="5847941" y="3450394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0" y="0"/>
                  </a:moveTo>
                  <a:lnTo>
                    <a:pt x="0" y="82"/>
                  </a:lnTo>
                  <a:cubicBezTo>
                    <a:pt x="28" y="109"/>
                    <a:pt x="28" y="163"/>
                    <a:pt x="55" y="190"/>
                  </a:cubicBezTo>
                  <a:cubicBezTo>
                    <a:pt x="55" y="217"/>
                    <a:pt x="82" y="217"/>
                    <a:pt x="82" y="217"/>
                  </a:cubicBezTo>
                  <a:cubicBezTo>
                    <a:pt x="163" y="217"/>
                    <a:pt x="217" y="163"/>
                    <a:pt x="217" y="82"/>
                  </a:cubicBezTo>
                  <a:cubicBezTo>
                    <a:pt x="163" y="54"/>
                    <a:pt x="136" y="0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3"/>
            <p:cNvSpPr/>
            <p:nvPr/>
          </p:nvSpPr>
          <p:spPr>
            <a:xfrm>
              <a:off x="5884107" y="3533602"/>
              <a:ext cx="5538" cy="7340"/>
            </a:xfrm>
            <a:custGeom>
              <a:avLst/>
              <a:gdLst/>
              <a:ahLst/>
              <a:cxnLst/>
              <a:rect l="l" t="t" r="r" b="b"/>
              <a:pathLst>
                <a:path w="83" h="110" extrusionOk="0">
                  <a:moveTo>
                    <a:pt x="1" y="1"/>
                  </a:moveTo>
                  <a:cubicBezTo>
                    <a:pt x="1" y="28"/>
                    <a:pt x="28" y="55"/>
                    <a:pt x="55" y="109"/>
                  </a:cubicBezTo>
                  <a:cubicBezTo>
                    <a:pt x="55" y="82"/>
                    <a:pt x="82" y="55"/>
                    <a:pt x="82" y="28"/>
                  </a:cubicBezTo>
                  <a:cubicBezTo>
                    <a:pt x="55" y="1"/>
                    <a:pt x="55" y="1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3"/>
            <p:cNvSpPr/>
            <p:nvPr/>
          </p:nvSpPr>
          <p:spPr>
            <a:xfrm>
              <a:off x="5817180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3"/>
            <p:cNvSpPr/>
            <p:nvPr/>
          </p:nvSpPr>
          <p:spPr>
            <a:xfrm>
              <a:off x="5844338" y="1774427"/>
              <a:ext cx="14546" cy="9141"/>
            </a:xfrm>
            <a:custGeom>
              <a:avLst/>
              <a:gdLst/>
              <a:ahLst/>
              <a:cxnLst/>
              <a:rect l="l" t="t" r="r" b="b"/>
              <a:pathLst>
                <a:path w="218" h="137" extrusionOk="0">
                  <a:moveTo>
                    <a:pt x="217" y="1"/>
                  </a:moveTo>
                  <a:cubicBezTo>
                    <a:pt x="163" y="1"/>
                    <a:pt x="82" y="28"/>
                    <a:pt x="0" y="55"/>
                  </a:cubicBezTo>
                  <a:cubicBezTo>
                    <a:pt x="27" y="82"/>
                    <a:pt x="82" y="136"/>
                    <a:pt x="136" y="136"/>
                  </a:cubicBezTo>
                  <a:cubicBezTo>
                    <a:pt x="163" y="136"/>
                    <a:pt x="190" y="109"/>
                    <a:pt x="217" y="109"/>
                  </a:cubicBezTo>
                  <a:cubicBezTo>
                    <a:pt x="190" y="82"/>
                    <a:pt x="190" y="28"/>
                    <a:pt x="21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3"/>
            <p:cNvSpPr/>
            <p:nvPr/>
          </p:nvSpPr>
          <p:spPr>
            <a:xfrm>
              <a:off x="5842536" y="181426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3"/>
            <p:cNvSpPr/>
            <p:nvPr/>
          </p:nvSpPr>
          <p:spPr>
            <a:xfrm>
              <a:off x="5790023" y="181426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3"/>
            <p:cNvSpPr/>
            <p:nvPr/>
          </p:nvSpPr>
          <p:spPr>
            <a:xfrm>
              <a:off x="5817180" y="184142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3"/>
            <p:cNvSpPr/>
            <p:nvPr/>
          </p:nvSpPr>
          <p:spPr>
            <a:xfrm>
              <a:off x="5817180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3"/>
            <p:cNvSpPr/>
            <p:nvPr/>
          </p:nvSpPr>
          <p:spPr>
            <a:xfrm>
              <a:off x="5842536" y="186671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3"/>
            <p:cNvSpPr/>
            <p:nvPr/>
          </p:nvSpPr>
          <p:spPr>
            <a:xfrm>
              <a:off x="5817180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3"/>
            <p:cNvSpPr/>
            <p:nvPr/>
          </p:nvSpPr>
          <p:spPr>
            <a:xfrm>
              <a:off x="5842536" y="19192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3"/>
            <p:cNvSpPr/>
            <p:nvPr/>
          </p:nvSpPr>
          <p:spPr>
            <a:xfrm>
              <a:off x="5817180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3"/>
            <p:cNvSpPr/>
            <p:nvPr/>
          </p:nvSpPr>
          <p:spPr>
            <a:xfrm>
              <a:off x="5842536" y="197173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3"/>
            <p:cNvSpPr/>
            <p:nvPr/>
          </p:nvSpPr>
          <p:spPr>
            <a:xfrm>
              <a:off x="5817180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3"/>
            <p:cNvSpPr/>
            <p:nvPr/>
          </p:nvSpPr>
          <p:spPr>
            <a:xfrm>
              <a:off x="5842536" y="202418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3"/>
            <p:cNvSpPr/>
            <p:nvPr/>
          </p:nvSpPr>
          <p:spPr>
            <a:xfrm>
              <a:off x="5817180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3"/>
            <p:cNvSpPr/>
            <p:nvPr/>
          </p:nvSpPr>
          <p:spPr>
            <a:xfrm>
              <a:off x="5842536" y="2076698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3"/>
            <p:cNvSpPr/>
            <p:nvPr/>
          </p:nvSpPr>
          <p:spPr>
            <a:xfrm>
              <a:off x="5817180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3"/>
            <p:cNvSpPr/>
            <p:nvPr/>
          </p:nvSpPr>
          <p:spPr>
            <a:xfrm>
              <a:off x="5842536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3"/>
            <p:cNvSpPr/>
            <p:nvPr/>
          </p:nvSpPr>
          <p:spPr>
            <a:xfrm>
              <a:off x="5817180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3"/>
            <p:cNvSpPr/>
            <p:nvPr/>
          </p:nvSpPr>
          <p:spPr>
            <a:xfrm>
              <a:off x="5842536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3"/>
            <p:cNvSpPr/>
            <p:nvPr/>
          </p:nvSpPr>
          <p:spPr>
            <a:xfrm>
              <a:off x="5817180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3"/>
            <p:cNvSpPr/>
            <p:nvPr/>
          </p:nvSpPr>
          <p:spPr>
            <a:xfrm>
              <a:off x="5842536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3"/>
            <p:cNvSpPr/>
            <p:nvPr/>
          </p:nvSpPr>
          <p:spPr>
            <a:xfrm>
              <a:off x="5817180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3"/>
            <p:cNvSpPr/>
            <p:nvPr/>
          </p:nvSpPr>
          <p:spPr>
            <a:xfrm>
              <a:off x="5842536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3"/>
            <p:cNvSpPr/>
            <p:nvPr/>
          </p:nvSpPr>
          <p:spPr>
            <a:xfrm>
              <a:off x="5817180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3"/>
            <p:cNvSpPr/>
            <p:nvPr/>
          </p:nvSpPr>
          <p:spPr>
            <a:xfrm>
              <a:off x="5842536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3"/>
            <p:cNvSpPr/>
            <p:nvPr/>
          </p:nvSpPr>
          <p:spPr>
            <a:xfrm>
              <a:off x="5817180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3"/>
            <p:cNvSpPr/>
            <p:nvPr/>
          </p:nvSpPr>
          <p:spPr>
            <a:xfrm>
              <a:off x="5842536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3"/>
            <p:cNvSpPr/>
            <p:nvPr/>
          </p:nvSpPr>
          <p:spPr>
            <a:xfrm>
              <a:off x="5817180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3"/>
            <p:cNvSpPr/>
            <p:nvPr/>
          </p:nvSpPr>
          <p:spPr>
            <a:xfrm>
              <a:off x="5842536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3"/>
            <p:cNvSpPr/>
            <p:nvPr/>
          </p:nvSpPr>
          <p:spPr>
            <a:xfrm>
              <a:off x="5817180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3"/>
            <p:cNvSpPr/>
            <p:nvPr/>
          </p:nvSpPr>
          <p:spPr>
            <a:xfrm>
              <a:off x="5842536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3"/>
            <p:cNvSpPr/>
            <p:nvPr/>
          </p:nvSpPr>
          <p:spPr>
            <a:xfrm>
              <a:off x="5817180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3"/>
            <p:cNvSpPr/>
            <p:nvPr/>
          </p:nvSpPr>
          <p:spPr>
            <a:xfrm>
              <a:off x="5842536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3"/>
            <p:cNvSpPr/>
            <p:nvPr/>
          </p:nvSpPr>
          <p:spPr>
            <a:xfrm>
              <a:off x="5817180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3"/>
            <p:cNvSpPr/>
            <p:nvPr/>
          </p:nvSpPr>
          <p:spPr>
            <a:xfrm>
              <a:off x="5842536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3"/>
            <p:cNvSpPr/>
            <p:nvPr/>
          </p:nvSpPr>
          <p:spPr>
            <a:xfrm>
              <a:off x="5842536" y="2655816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lnTo>
                    <a:pt x="326" y="136"/>
                  </a:ln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3"/>
            <p:cNvSpPr/>
            <p:nvPr/>
          </p:nvSpPr>
          <p:spPr>
            <a:xfrm>
              <a:off x="5817180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3"/>
            <p:cNvSpPr/>
            <p:nvPr/>
          </p:nvSpPr>
          <p:spPr>
            <a:xfrm>
              <a:off x="5842536" y="2666692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0" y="1"/>
                  </a:moveTo>
                  <a:cubicBezTo>
                    <a:pt x="0" y="82"/>
                    <a:pt x="81" y="136"/>
                    <a:pt x="163" y="136"/>
                  </a:cubicBezTo>
                  <a:cubicBezTo>
                    <a:pt x="244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3"/>
            <p:cNvSpPr/>
            <p:nvPr/>
          </p:nvSpPr>
          <p:spPr>
            <a:xfrm>
              <a:off x="5817180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3"/>
            <p:cNvSpPr/>
            <p:nvPr/>
          </p:nvSpPr>
          <p:spPr>
            <a:xfrm>
              <a:off x="5842536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3"/>
            <p:cNvSpPr/>
            <p:nvPr/>
          </p:nvSpPr>
          <p:spPr>
            <a:xfrm>
              <a:off x="5817180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3"/>
            <p:cNvSpPr/>
            <p:nvPr/>
          </p:nvSpPr>
          <p:spPr>
            <a:xfrm>
              <a:off x="5842536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3"/>
            <p:cNvSpPr/>
            <p:nvPr/>
          </p:nvSpPr>
          <p:spPr>
            <a:xfrm>
              <a:off x="5817180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3"/>
            <p:cNvSpPr/>
            <p:nvPr/>
          </p:nvSpPr>
          <p:spPr>
            <a:xfrm>
              <a:off x="5842536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3"/>
            <p:cNvSpPr/>
            <p:nvPr/>
          </p:nvSpPr>
          <p:spPr>
            <a:xfrm>
              <a:off x="5817180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3"/>
            <p:cNvSpPr/>
            <p:nvPr/>
          </p:nvSpPr>
          <p:spPr>
            <a:xfrm>
              <a:off x="5842536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3"/>
            <p:cNvSpPr/>
            <p:nvPr/>
          </p:nvSpPr>
          <p:spPr>
            <a:xfrm>
              <a:off x="5842536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3"/>
            <p:cNvSpPr/>
            <p:nvPr/>
          </p:nvSpPr>
          <p:spPr>
            <a:xfrm>
              <a:off x="5817180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3"/>
            <p:cNvSpPr/>
            <p:nvPr/>
          </p:nvSpPr>
          <p:spPr>
            <a:xfrm>
              <a:off x="5817180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3"/>
            <p:cNvSpPr/>
            <p:nvPr/>
          </p:nvSpPr>
          <p:spPr>
            <a:xfrm>
              <a:off x="5842536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3"/>
            <p:cNvSpPr/>
            <p:nvPr/>
          </p:nvSpPr>
          <p:spPr>
            <a:xfrm>
              <a:off x="5842536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3"/>
            <p:cNvSpPr/>
            <p:nvPr/>
          </p:nvSpPr>
          <p:spPr>
            <a:xfrm>
              <a:off x="5817180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3"/>
            <p:cNvSpPr/>
            <p:nvPr/>
          </p:nvSpPr>
          <p:spPr>
            <a:xfrm>
              <a:off x="5817180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3"/>
            <p:cNvSpPr/>
            <p:nvPr/>
          </p:nvSpPr>
          <p:spPr>
            <a:xfrm>
              <a:off x="5842536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3"/>
            <p:cNvSpPr/>
            <p:nvPr/>
          </p:nvSpPr>
          <p:spPr>
            <a:xfrm>
              <a:off x="5842536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3"/>
            <p:cNvSpPr/>
            <p:nvPr/>
          </p:nvSpPr>
          <p:spPr>
            <a:xfrm>
              <a:off x="5817180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3"/>
            <p:cNvSpPr/>
            <p:nvPr/>
          </p:nvSpPr>
          <p:spPr>
            <a:xfrm>
              <a:off x="5829858" y="3207843"/>
              <a:ext cx="7273" cy="16348"/>
            </a:xfrm>
            <a:custGeom>
              <a:avLst/>
              <a:gdLst/>
              <a:ahLst/>
              <a:cxnLst/>
              <a:rect l="l" t="t" r="r" b="b"/>
              <a:pathLst>
                <a:path w="109" h="245" extrusionOk="0">
                  <a:moveTo>
                    <a:pt x="0" y="1"/>
                  </a:moveTo>
                  <a:cubicBezTo>
                    <a:pt x="27" y="55"/>
                    <a:pt x="54" y="136"/>
                    <a:pt x="82" y="190"/>
                  </a:cubicBezTo>
                  <a:cubicBezTo>
                    <a:pt x="82" y="218"/>
                    <a:pt x="82" y="218"/>
                    <a:pt x="82" y="245"/>
                  </a:cubicBezTo>
                  <a:cubicBezTo>
                    <a:pt x="109" y="218"/>
                    <a:pt x="109" y="190"/>
                    <a:pt x="109" y="136"/>
                  </a:cubicBezTo>
                  <a:cubicBezTo>
                    <a:pt x="109" y="82"/>
                    <a:pt x="54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3"/>
            <p:cNvSpPr/>
            <p:nvPr/>
          </p:nvSpPr>
          <p:spPr>
            <a:xfrm>
              <a:off x="5842536" y="318068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3"/>
            <p:cNvSpPr/>
            <p:nvPr/>
          </p:nvSpPr>
          <p:spPr>
            <a:xfrm>
              <a:off x="5842536" y="323320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3"/>
            <p:cNvSpPr/>
            <p:nvPr/>
          </p:nvSpPr>
          <p:spPr>
            <a:xfrm>
              <a:off x="5764667" y="1794311"/>
              <a:ext cx="20018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272" y="1"/>
                  </a:moveTo>
                  <a:cubicBezTo>
                    <a:pt x="191" y="28"/>
                    <a:pt x="82" y="55"/>
                    <a:pt x="1" y="109"/>
                  </a:cubicBezTo>
                  <a:cubicBezTo>
                    <a:pt x="28" y="164"/>
                    <a:pt x="82" y="218"/>
                    <a:pt x="136" y="218"/>
                  </a:cubicBezTo>
                  <a:cubicBezTo>
                    <a:pt x="245" y="218"/>
                    <a:pt x="299" y="164"/>
                    <a:pt x="299" y="55"/>
                  </a:cubicBezTo>
                  <a:cubicBezTo>
                    <a:pt x="299" y="28"/>
                    <a:pt x="299" y="1"/>
                    <a:pt x="27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3"/>
            <p:cNvSpPr/>
            <p:nvPr/>
          </p:nvSpPr>
          <p:spPr>
            <a:xfrm>
              <a:off x="5737509" y="181426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3"/>
            <p:cNvSpPr/>
            <p:nvPr/>
          </p:nvSpPr>
          <p:spPr>
            <a:xfrm>
              <a:off x="5764667" y="184142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3"/>
            <p:cNvSpPr/>
            <p:nvPr/>
          </p:nvSpPr>
          <p:spPr>
            <a:xfrm>
              <a:off x="5737509" y="186671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3"/>
            <p:cNvSpPr/>
            <p:nvPr/>
          </p:nvSpPr>
          <p:spPr>
            <a:xfrm>
              <a:off x="5764667" y="1893867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3"/>
            <p:cNvSpPr/>
            <p:nvPr/>
          </p:nvSpPr>
          <p:spPr>
            <a:xfrm>
              <a:off x="5790023" y="186671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3"/>
            <p:cNvSpPr/>
            <p:nvPr/>
          </p:nvSpPr>
          <p:spPr>
            <a:xfrm>
              <a:off x="5737509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3"/>
            <p:cNvSpPr/>
            <p:nvPr/>
          </p:nvSpPr>
          <p:spPr>
            <a:xfrm>
              <a:off x="5764667" y="194638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3"/>
            <p:cNvSpPr/>
            <p:nvPr/>
          </p:nvSpPr>
          <p:spPr>
            <a:xfrm>
              <a:off x="5790023" y="19192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3"/>
            <p:cNvSpPr/>
            <p:nvPr/>
          </p:nvSpPr>
          <p:spPr>
            <a:xfrm>
              <a:off x="5737509" y="197173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3"/>
            <p:cNvSpPr/>
            <p:nvPr/>
          </p:nvSpPr>
          <p:spPr>
            <a:xfrm>
              <a:off x="5764667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3"/>
            <p:cNvSpPr/>
            <p:nvPr/>
          </p:nvSpPr>
          <p:spPr>
            <a:xfrm>
              <a:off x="5790023" y="197173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3"/>
            <p:cNvSpPr/>
            <p:nvPr/>
          </p:nvSpPr>
          <p:spPr>
            <a:xfrm>
              <a:off x="5737509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3"/>
            <p:cNvSpPr/>
            <p:nvPr/>
          </p:nvSpPr>
          <p:spPr>
            <a:xfrm>
              <a:off x="5764667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3"/>
            <p:cNvSpPr/>
            <p:nvPr/>
          </p:nvSpPr>
          <p:spPr>
            <a:xfrm>
              <a:off x="5790023" y="202418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3"/>
            <p:cNvSpPr/>
            <p:nvPr/>
          </p:nvSpPr>
          <p:spPr>
            <a:xfrm>
              <a:off x="5737509" y="207669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3"/>
            <p:cNvSpPr/>
            <p:nvPr/>
          </p:nvSpPr>
          <p:spPr>
            <a:xfrm>
              <a:off x="5764667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3"/>
            <p:cNvSpPr/>
            <p:nvPr/>
          </p:nvSpPr>
          <p:spPr>
            <a:xfrm>
              <a:off x="5790023" y="2076698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3"/>
            <p:cNvSpPr/>
            <p:nvPr/>
          </p:nvSpPr>
          <p:spPr>
            <a:xfrm>
              <a:off x="5737509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3"/>
            <p:cNvSpPr/>
            <p:nvPr/>
          </p:nvSpPr>
          <p:spPr>
            <a:xfrm>
              <a:off x="5764667" y="215630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3"/>
            <p:cNvSpPr/>
            <p:nvPr/>
          </p:nvSpPr>
          <p:spPr>
            <a:xfrm>
              <a:off x="5790023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3"/>
            <p:cNvSpPr/>
            <p:nvPr/>
          </p:nvSpPr>
          <p:spPr>
            <a:xfrm>
              <a:off x="5737509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3"/>
            <p:cNvSpPr/>
            <p:nvPr/>
          </p:nvSpPr>
          <p:spPr>
            <a:xfrm>
              <a:off x="5764667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3"/>
            <p:cNvSpPr/>
            <p:nvPr/>
          </p:nvSpPr>
          <p:spPr>
            <a:xfrm>
              <a:off x="5790023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3"/>
            <p:cNvSpPr/>
            <p:nvPr/>
          </p:nvSpPr>
          <p:spPr>
            <a:xfrm>
              <a:off x="5737509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4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3"/>
            <p:cNvSpPr/>
            <p:nvPr/>
          </p:nvSpPr>
          <p:spPr>
            <a:xfrm>
              <a:off x="5764667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3"/>
            <p:cNvSpPr/>
            <p:nvPr/>
          </p:nvSpPr>
          <p:spPr>
            <a:xfrm>
              <a:off x="5790023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3"/>
            <p:cNvSpPr/>
            <p:nvPr/>
          </p:nvSpPr>
          <p:spPr>
            <a:xfrm>
              <a:off x="5737509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3"/>
            <p:cNvSpPr/>
            <p:nvPr/>
          </p:nvSpPr>
          <p:spPr>
            <a:xfrm>
              <a:off x="5764667" y="23137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3"/>
            <p:cNvSpPr/>
            <p:nvPr/>
          </p:nvSpPr>
          <p:spPr>
            <a:xfrm>
              <a:off x="5790023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3"/>
            <p:cNvSpPr/>
            <p:nvPr/>
          </p:nvSpPr>
          <p:spPr>
            <a:xfrm>
              <a:off x="5737509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3"/>
            <p:cNvSpPr/>
            <p:nvPr/>
          </p:nvSpPr>
          <p:spPr>
            <a:xfrm>
              <a:off x="5764667" y="2366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3"/>
            <p:cNvSpPr/>
            <p:nvPr/>
          </p:nvSpPr>
          <p:spPr>
            <a:xfrm>
              <a:off x="5790023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3"/>
            <p:cNvSpPr/>
            <p:nvPr/>
          </p:nvSpPr>
          <p:spPr>
            <a:xfrm>
              <a:off x="5737509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3"/>
            <p:cNvSpPr/>
            <p:nvPr/>
          </p:nvSpPr>
          <p:spPr>
            <a:xfrm>
              <a:off x="5764667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3"/>
            <p:cNvSpPr/>
            <p:nvPr/>
          </p:nvSpPr>
          <p:spPr>
            <a:xfrm>
              <a:off x="5790023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3"/>
            <p:cNvSpPr/>
            <p:nvPr/>
          </p:nvSpPr>
          <p:spPr>
            <a:xfrm>
              <a:off x="5737509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3"/>
            <p:cNvSpPr/>
            <p:nvPr/>
          </p:nvSpPr>
          <p:spPr>
            <a:xfrm>
              <a:off x="5764667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3"/>
            <p:cNvSpPr/>
            <p:nvPr/>
          </p:nvSpPr>
          <p:spPr>
            <a:xfrm>
              <a:off x="5790023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3"/>
            <p:cNvSpPr/>
            <p:nvPr/>
          </p:nvSpPr>
          <p:spPr>
            <a:xfrm>
              <a:off x="5737509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3"/>
            <p:cNvSpPr/>
            <p:nvPr/>
          </p:nvSpPr>
          <p:spPr>
            <a:xfrm>
              <a:off x="5764667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3"/>
            <p:cNvSpPr/>
            <p:nvPr/>
          </p:nvSpPr>
          <p:spPr>
            <a:xfrm>
              <a:off x="5790023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3"/>
            <p:cNvSpPr/>
            <p:nvPr/>
          </p:nvSpPr>
          <p:spPr>
            <a:xfrm>
              <a:off x="5737509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3"/>
            <p:cNvSpPr/>
            <p:nvPr/>
          </p:nvSpPr>
          <p:spPr>
            <a:xfrm>
              <a:off x="5764667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3"/>
            <p:cNvSpPr/>
            <p:nvPr/>
          </p:nvSpPr>
          <p:spPr>
            <a:xfrm>
              <a:off x="5790023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3"/>
            <p:cNvSpPr/>
            <p:nvPr/>
          </p:nvSpPr>
          <p:spPr>
            <a:xfrm>
              <a:off x="5737509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3"/>
            <p:cNvSpPr/>
            <p:nvPr/>
          </p:nvSpPr>
          <p:spPr>
            <a:xfrm>
              <a:off x="5764667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3"/>
            <p:cNvSpPr/>
            <p:nvPr/>
          </p:nvSpPr>
          <p:spPr>
            <a:xfrm>
              <a:off x="5790023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3"/>
            <p:cNvSpPr/>
            <p:nvPr/>
          </p:nvSpPr>
          <p:spPr>
            <a:xfrm>
              <a:off x="5790023" y="2655816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lnTo>
                    <a:pt x="326" y="136"/>
                  </a:ln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3"/>
            <p:cNvSpPr/>
            <p:nvPr/>
          </p:nvSpPr>
          <p:spPr>
            <a:xfrm>
              <a:off x="5737509" y="2655816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lnTo>
                    <a:pt x="326" y="164"/>
                  </a:ln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3"/>
            <p:cNvSpPr/>
            <p:nvPr/>
          </p:nvSpPr>
          <p:spPr>
            <a:xfrm>
              <a:off x="5764667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3"/>
            <p:cNvSpPr/>
            <p:nvPr/>
          </p:nvSpPr>
          <p:spPr>
            <a:xfrm>
              <a:off x="5790023" y="2666692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0" y="1"/>
                  </a:moveTo>
                  <a:cubicBezTo>
                    <a:pt x="0" y="82"/>
                    <a:pt x="82" y="136"/>
                    <a:pt x="163" y="136"/>
                  </a:cubicBezTo>
                  <a:cubicBezTo>
                    <a:pt x="245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3"/>
            <p:cNvSpPr/>
            <p:nvPr/>
          </p:nvSpPr>
          <p:spPr>
            <a:xfrm>
              <a:off x="5737509" y="2664891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0"/>
                  </a:moveTo>
                  <a:cubicBezTo>
                    <a:pt x="1" y="109"/>
                    <a:pt x="82" y="163"/>
                    <a:pt x="164" y="163"/>
                  </a:cubicBezTo>
                  <a:cubicBezTo>
                    <a:pt x="245" y="163"/>
                    <a:pt x="326" y="109"/>
                    <a:pt x="32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3"/>
            <p:cNvSpPr/>
            <p:nvPr/>
          </p:nvSpPr>
          <p:spPr>
            <a:xfrm>
              <a:off x="5737509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3"/>
            <p:cNvSpPr/>
            <p:nvPr/>
          </p:nvSpPr>
          <p:spPr>
            <a:xfrm>
              <a:off x="5764667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3"/>
            <p:cNvSpPr/>
            <p:nvPr/>
          </p:nvSpPr>
          <p:spPr>
            <a:xfrm>
              <a:off x="5790023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3"/>
            <p:cNvSpPr/>
            <p:nvPr/>
          </p:nvSpPr>
          <p:spPr>
            <a:xfrm>
              <a:off x="5737509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3"/>
            <p:cNvSpPr/>
            <p:nvPr/>
          </p:nvSpPr>
          <p:spPr>
            <a:xfrm>
              <a:off x="5764667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3"/>
            <p:cNvSpPr/>
            <p:nvPr/>
          </p:nvSpPr>
          <p:spPr>
            <a:xfrm>
              <a:off x="5790023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3"/>
            <p:cNvSpPr/>
            <p:nvPr/>
          </p:nvSpPr>
          <p:spPr>
            <a:xfrm>
              <a:off x="5737509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3"/>
            <p:cNvSpPr/>
            <p:nvPr/>
          </p:nvSpPr>
          <p:spPr>
            <a:xfrm>
              <a:off x="5764667" y="283864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3"/>
            <p:cNvSpPr/>
            <p:nvPr/>
          </p:nvSpPr>
          <p:spPr>
            <a:xfrm>
              <a:off x="5790023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3"/>
            <p:cNvSpPr/>
            <p:nvPr/>
          </p:nvSpPr>
          <p:spPr>
            <a:xfrm>
              <a:off x="5737509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3"/>
            <p:cNvSpPr/>
            <p:nvPr/>
          </p:nvSpPr>
          <p:spPr>
            <a:xfrm>
              <a:off x="5764667" y="289109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3"/>
            <p:cNvSpPr/>
            <p:nvPr/>
          </p:nvSpPr>
          <p:spPr>
            <a:xfrm>
              <a:off x="5790023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3"/>
            <p:cNvSpPr/>
            <p:nvPr/>
          </p:nvSpPr>
          <p:spPr>
            <a:xfrm>
              <a:off x="5790023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3"/>
            <p:cNvSpPr/>
            <p:nvPr/>
          </p:nvSpPr>
          <p:spPr>
            <a:xfrm>
              <a:off x="5764667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3"/>
            <p:cNvSpPr/>
            <p:nvPr/>
          </p:nvSpPr>
          <p:spPr>
            <a:xfrm>
              <a:off x="5737509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3"/>
            <p:cNvSpPr/>
            <p:nvPr/>
          </p:nvSpPr>
          <p:spPr>
            <a:xfrm>
              <a:off x="5737509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3"/>
            <p:cNvSpPr/>
            <p:nvPr/>
          </p:nvSpPr>
          <p:spPr>
            <a:xfrm>
              <a:off x="5764667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3"/>
            <p:cNvSpPr/>
            <p:nvPr/>
          </p:nvSpPr>
          <p:spPr>
            <a:xfrm>
              <a:off x="5790023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3"/>
            <p:cNvSpPr/>
            <p:nvPr/>
          </p:nvSpPr>
          <p:spPr>
            <a:xfrm>
              <a:off x="5790023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3"/>
            <p:cNvSpPr/>
            <p:nvPr/>
          </p:nvSpPr>
          <p:spPr>
            <a:xfrm>
              <a:off x="5764667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3"/>
            <p:cNvSpPr/>
            <p:nvPr/>
          </p:nvSpPr>
          <p:spPr>
            <a:xfrm>
              <a:off x="5737509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3"/>
            <p:cNvSpPr/>
            <p:nvPr/>
          </p:nvSpPr>
          <p:spPr>
            <a:xfrm>
              <a:off x="5737509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3"/>
            <p:cNvSpPr/>
            <p:nvPr/>
          </p:nvSpPr>
          <p:spPr>
            <a:xfrm>
              <a:off x="5764667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3"/>
            <p:cNvSpPr/>
            <p:nvPr/>
          </p:nvSpPr>
          <p:spPr>
            <a:xfrm>
              <a:off x="5790023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3"/>
            <p:cNvSpPr/>
            <p:nvPr/>
          </p:nvSpPr>
          <p:spPr>
            <a:xfrm>
              <a:off x="5791824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82" y="0"/>
                    <a:pt x="28" y="27"/>
                    <a:pt x="1" y="82"/>
                  </a:cubicBezTo>
                  <a:cubicBezTo>
                    <a:pt x="28" y="109"/>
                    <a:pt x="55" y="163"/>
                    <a:pt x="55" y="190"/>
                  </a:cubicBezTo>
                  <a:cubicBezTo>
                    <a:pt x="82" y="217"/>
                    <a:pt x="82" y="271"/>
                    <a:pt x="82" y="298"/>
                  </a:cubicBezTo>
                  <a:lnTo>
                    <a:pt x="136" y="298"/>
                  </a:lnTo>
                  <a:cubicBezTo>
                    <a:pt x="218" y="298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3"/>
            <p:cNvSpPr/>
            <p:nvPr/>
          </p:nvSpPr>
          <p:spPr>
            <a:xfrm>
              <a:off x="5712220" y="184142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09" y="0"/>
                  </a:moveTo>
                  <a:cubicBezTo>
                    <a:pt x="81" y="81"/>
                    <a:pt x="54" y="163"/>
                    <a:pt x="0" y="217"/>
                  </a:cubicBezTo>
                  <a:cubicBezTo>
                    <a:pt x="27" y="271"/>
                    <a:pt x="81" y="298"/>
                    <a:pt x="136" y="298"/>
                  </a:cubicBezTo>
                  <a:cubicBezTo>
                    <a:pt x="244" y="298"/>
                    <a:pt x="298" y="244"/>
                    <a:pt x="298" y="136"/>
                  </a:cubicBezTo>
                  <a:cubicBezTo>
                    <a:pt x="298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3"/>
            <p:cNvSpPr/>
            <p:nvPr/>
          </p:nvSpPr>
          <p:spPr>
            <a:xfrm>
              <a:off x="5695872" y="1866710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" y="1"/>
                  </a:moveTo>
                  <a:lnTo>
                    <a:pt x="1" y="164"/>
                  </a:lnTo>
                  <a:lnTo>
                    <a:pt x="1" y="326"/>
                  </a:lnTo>
                  <a:cubicBezTo>
                    <a:pt x="82" y="326"/>
                    <a:pt x="164" y="245"/>
                    <a:pt x="164" y="164"/>
                  </a:cubicBezTo>
                  <a:cubicBezTo>
                    <a:pt x="164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3"/>
            <p:cNvSpPr/>
            <p:nvPr/>
          </p:nvSpPr>
          <p:spPr>
            <a:xfrm>
              <a:off x="5712220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3"/>
            <p:cNvSpPr/>
            <p:nvPr/>
          </p:nvSpPr>
          <p:spPr>
            <a:xfrm>
              <a:off x="5695872" y="1919223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64" y="245"/>
                    <a:pt x="164" y="163"/>
                  </a:cubicBezTo>
                  <a:cubicBezTo>
                    <a:pt x="164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3"/>
            <p:cNvSpPr/>
            <p:nvPr/>
          </p:nvSpPr>
          <p:spPr>
            <a:xfrm>
              <a:off x="5712220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3"/>
            <p:cNvSpPr/>
            <p:nvPr/>
          </p:nvSpPr>
          <p:spPr>
            <a:xfrm>
              <a:off x="5695872" y="1971737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64" y="244"/>
                    <a:pt x="164" y="163"/>
                  </a:cubicBezTo>
                  <a:cubicBezTo>
                    <a:pt x="164" y="81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3"/>
            <p:cNvSpPr/>
            <p:nvPr/>
          </p:nvSpPr>
          <p:spPr>
            <a:xfrm>
              <a:off x="5712220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3"/>
            <p:cNvSpPr/>
            <p:nvPr/>
          </p:nvSpPr>
          <p:spPr>
            <a:xfrm>
              <a:off x="5695872" y="2024184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" y="1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64" y="245"/>
                    <a:pt x="164" y="163"/>
                  </a:cubicBezTo>
                  <a:cubicBezTo>
                    <a:pt x="164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3"/>
            <p:cNvSpPr/>
            <p:nvPr/>
          </p:nvSpPr>
          <p:spPr>
            <a:xfrm>
              <a:off x="5712220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3"/>
            <p:cNvSpPr/>
            <p:nvPr/>
          </p:nvSpPr>
          <p:spPr>
            <a:xfrm>
              <a:off x="5695872" y="2076698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64" y="244"/>
                    <a:pt x="164" y="163"/>
                  </a:cubicBezTo>
                  <a:cubicBezTo>
                    <a:pt x="164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3"/>
            <p:cNvSpPr/>
            <p:nvPr/>
          </p:nvSpPr>
          <p:spPr>
            <a:xfrm>
              <a:off x="5712220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3"/>
            <p:cNvSpPr/>
            <p:nvPr/>
          </p:nvSpPr>
          <p:spPr>
            <a:xfrm>
              <a:off x="5695872" y="2130946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37"/>
                  </a:lnTo>
                  <a:lnTo>
                    <a:pt x="1" y="299"/>
                  </a:lnTo>
                  <a:cubicBezTo>
                    <a:pt x="82" y="299"/>
                    <a:pt x="164" y="218"/>
                    <a:pt x="164" y="137"/>
                  </a:cubicBezTo>
                  <a:cubicBezTo>
                    <a:pt x="164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3"/>
            <p:cNvSpPr/>
            <p:nvPr/>
          </p:nvSpPr>
          <p:spPr>
            <a:xfrm>
              <a:off x="5712220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3"/>
            <p:cNvSpPr/>
            <p:nvPr/>
          </p:nvSpPr>
          <p:spPr>
            <a:xfrm>
              <a:off x="5695872" y="2183460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64" y="218"/>
                    <a:pt x="164" y="136"/>
                  </a:cubicBezTo>
                  <a:cubicBezTo>
                    <a:pt x="164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3"/>
            <p:cNvSpPr/>
            <p:nvPr/>
          </p:nvSpPr>
          <p:spPr>
            <a:xfrm>
              <a:off x="5712220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3"/>
            <p:cNvSpPr/>
            <p:nvPr/>
          </p:nvSpPr>
          <p:spPr>
            <a:xfrm>
              <a:off x="5695872" y="2235974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8"/>
                  </a:lnTo>
                  <a:cubicBezTo>
                    <a:pt x="82" y="298"/>
                    <a:pt x="164" y="217"/>
                    <a:pt x="164" y="136"/>
                  </a:cubicBezTo>
                  <a:cubicBezTo>
                    <a:pt x="164" y="54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3"/>
            <p:cNvSpPr/>
            <p:nvPr/>
          </p:nvSpPr>
          <p:spPr>
            <a:xfrm>
              <a:off x="5712220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3"/>
            <p:cNvSpPr/>
            <p:nvPr/>
          </p:nvSpPr>
          <p:spPr>
            <a:xfrm>
              <a:off x="5695872" y="2288420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64" y="218"/>
                    <a:pt x="164" y="136"/>
                  </a:cubicBezTo>
                  <a:cubicBezTo>
                    <a:pt x="164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3"/>
            <p:cNvSpPr/>
            <p:nvPr/>
          </p:nvSpPr>
          <p:spPr>
            <a:xfrm>
              <a:off x="5712220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3"/>
            <p:cNvSpPr/>
            <p:nvPr/>
          </p:nvSpPr>
          <p:spPr>
            <a:xfrm>
              <a:off x="5695872" y="2340934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64" y="217"/>
                    <a:pt x="164" y="136"/>
                  </a:cubicBezTo>
                  <a:cubicBezTo>
                    <a:pt x="164" y="55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3"/>
            <p:cNvSpPr/>
            <p:nvPr/>
          </p:nvSpPr>
          <p:spPr>
            <a:xfrm>
              <a:off x="5712220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3"/>
            <p:cNvSpPr/>
            <p:nvPr/>
          </p:nvSpPr>
          <p:spPr>
            <a:xfrm>
              <a:off x="5695872" y="2393381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64" y="218"/>
                    <a:pt x="164" y="136"/>
                  </a:cubicBezTo>
                  <a:cubicBezTo>
                    <a:pt x="164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3"/>
            <p:cNvSpPr/>
            <p:nvPr/>
          </p:nvSpPr>
          <p:spPr>
            <a:xfrm>
              <a:off x="5712220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3"/>
            <p:cNvSpPr/>
            <p:nvPr/>
          </p:nvSpPr>
          <p:spPr>
            <a:xfrm>
              <a:off x="5695872" y="244589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64" y="245"/>
                    <a:pt x="164" y="136"/>
                  </a:cubicBezTo>
                  <a:cubicBezTo>
                    <a:pt x="164" y="55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3"/>
            <p:cNvSpPr/>
            <p:nvPr/>
          </p:nvSpPr>
          <p:spPr>
            <a:xfrm>
              <a:off x="5712220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3"/>
            <p:cNvSpPr/>
            <p:nvPr/>
          </p:nvSpPr>
          <p:spPr>
            <a:xfrm>
              <a:off x="5695872" y="2498408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8"/>
                  </a:lnTo>
                  <a:cubicBezTo>
                    <a:pt x="82" y="298"/>
                    <a:pt x="164" y="244"/>
                    <a:pt x="164" y="136"/>
                  </a:cubicBezTo>
                  <a:cubicBezTo>
                    <a:pt x="164" y="54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3"/>
            <p:cNvSpPr/>
            <p:nvPr/>
          </p:nvSpPr>
          <p:spPr>
            <a:xfrm>
              <a:off x="5712220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3"/>
            <p:cNvSpPr/>
            <p:nvPr/>
          </p:nvSpPr>
          <p:spPr>
            <a:xfrm>
              <a:off x="5695872" y="255085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64" y="245"/>
                    <a:pt x="164" y="136"/>
                  </a:cubicBezTo>
                  <a:cubicBezTo>
                    <a:pt x="164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3"/>
            <p:cNvSpPr/>
            <p:nvPr/>
          </p:nvSpPr>
          <p:spPr>
            <a:xfrm>
              <a:off x="5712220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3"/>
            <p:cNvSpPr/>
            <p:nvPr/>
          </p:nvSpPr>
          <p:spPr>
            <a:xfrm>
              <a:off x="5695872" y="2603369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64" y="244"/>
                    <a:pt x="164" y="136"/>
                  </a:cubicBezTo>
                  <a:cubicBezTo>
                    <a:pt x="164" y="54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3"/>
            <p:cNvSpPr/>
            <p:nvPr/>
          </p:nvSpPr>
          <p:spPr>
            <a:xfrm>
              <a:off x="5712220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3"/>
            <p:cNvSpPr/>
            <p:nvPr/>
          </p:nvSpPr>
          <p:spPr>
            <a:xfrm>
              <a:off x="5695872" y="2655816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" y="1"/>
                  </a:moveTo>
                  <a:lnTo>
                    <a:pt x="1" y="164"/>
                  </a:lnTo>
                  <a:lnTo>
                    <a:pt x="164" y="164"/>
                  </a:lnTo>
                  <a:cubicBezTo>
                    <a:pt x="164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3"/>
            <p:cNvSpPr/>
            <p:nvPr/>
          </p:nvSpPr>
          <p:spPr>
            <a:xfrm>
              <a:off x="5712220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3"/>
            <p:cNvSpPr/>
            <p:nvPr/>
          </p:nvSpPr>
          <p:spPr>
            <a:xfrm>
              <a:off x="5695872" y="2664891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" y="0"/>
                  </a:moveTo>
                  <a:lnTo>
                    <a:pt x="1" y="163"/>
                  </a:lnTo>
                  <a:cubicBezTo>
                    <a:pt x="82" y="163"/>
                    <a:pt x="164" y="109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3"/>
            <p:cNvSpPr/>
            <p:nvPr/>
          </p:nvSpPr>
          <p:spPr>
            <a:xfrm>
              <a:off x="5695872" y="2708330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82" y="299"/>
                    <a:pt x="164" y="245"/>
                    <a:pt x="164" y="163"/>
                  </a:cubicBezTo>
                  <a:cubicBezTo>
                    <a:pt x="164" y="55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3"/>
            <p:cNvSpPr/>
            <p:nvPr/>
          </p:nvSpPr>
          <p:spPr>
            <a:xfrm>
              <a:off x="5712220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3"/>
            <p:cNvSpPr/>
            <p:nvPr/>
          </p:nvSpPr>
          <p:spPr>
            <a:xfrm>
              <a:off x="5695872" y="2760843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8"/>
                  </a:lnTo>
                  <a:cubicBezTo>
                    <a:pt x="82" y="298"/>
                    <a:pt x="164" y="244"/>
                    <a:pt x="164" y="163"/>
                  </a:cubicBezTo>
                  <a:cubicBezTo>
                    <a:pt x="164" y="54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3"/>
            <p:cNvSpPr/>
            <p:nvPr/>
          </p:nvSpPr>
          <p:spPr>
            <a:xfrm>
              <a:off x="5712220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3"/>
            <p:cNvSpPr/>
            <p:nvPr/>
          </p:nvSpPr>
          <p:spPr>
            <a:xfrm>
              <a:off x="5695872" y="2813290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82" y="299"/>
                    <a:pt x="164" y="245"/>
                    <a:pt x="164" y="163"/>
                  </a:cubicBezTo>
                  <a:cubicBezTo>
                    <a:pt x="164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3"/>
            <p:cNvSpPr/>
            <p:nvPr/>
          </p:nvSpPr>
          <p:spPr>
            <a:xfrm>
              <a:off x="5712220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3"/>
            <p:cNvSpPr/>
            <p:nvPr/>
          </p:nvSpPr>
          <p:spPr>
            <a:xfrm>
              <a:off x="5695872" y="2865804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82" y="299"/>
                    <a:pt x="164" y="244"/>
                    <a:pt x="164" y="163"/>
                  </a:cubicBezTo>
                  <a:cubicBezTo>
                    <a:pt x="164" y="54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3"/>
            <p:cNvSpPr/>
            <p:nvPr/>
          </p:nvSpPr>
          <p:spPr>
            <a:xfrm>
              <a:off x="5712220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3"/>
            <p:cNvSpPr/>
            <p:nvPr/>
          </p:nvSpPr>
          <p:spPr>
            <a:xfrm>
              <a:off x="5712220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3"/>
            <p:cNvSpPr/>
            <p:nvPr/>
          </p:nvSpPr>
          <p:spPr>
            <a:xfrm>
              <a:off x="5695872" y="2918251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64"/>
                  </a:lnTo>
                  <a:lnTo>
                    <a:pt x="1" y="299"/>
                  </a:lnTo>
                  <a:cubicBezTo>
                    <a:pt x="82" y="299"/>
                    <a:pt x="164" y="245"/>
                    <a:pt x="164" y="164"/>
                  </a:cubicBezTo>
                  <a:cubicBezTo>
                    <a:pt x="164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3"/>
            <p:cNvSpPr/>
            <p:nvPr/>
          </p:nvSpPr>
          <p:spPr>
            <a:xfrm>
              <a:off x="5695872" y="297076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82" y="299"/>
                    <a:pt x="164" y="244"/>
                    <a:pt x="164" y="163"/>
                  </a:cubicBezTo>
                  <a:cubicBezTo>
                    <a:pt x="164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3"/>
            <p:cNvSpPr/>
            <p:nvPr/>
          </p:nvSpPr>
          <p:spPr>
            <a:xfrm>
              <a:off x="5712220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3"/>
            <p:cNvSpPr/>
            <p:nvPr/>
          </p:nvSpPr>
          <p:spPr>
            <a:xfrm>
              <a:off x="5712220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3"/>
            <p:cNvSpPr/>
            <p:nvPr/>
          </p:nvSpPr>
          <p:spPr>
            <a:xfrm>
              <a:off x="5695872" y="3023212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64"/>
                  </a:lnTo>
                  <a:lnTo>
                    <a:pt x="1" y="299"/>
                  </a:lnTo>
                  <a:cubicBezTo>
                    <a:pt x="82" y="299"/>
                    <a:pt x="164" y="245"/>
                    <a:pt x="164" y="164"/>
                  </a:cubicBezTo>
                  <a:cubicBezTo>
                    <a:pt x="164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3"/>
            <p:cNvSpPr/>
            <p:nvPr/>
          </p:nvSpPr>
          <p:spPr>
            <a:xfrm>
              <a:off x="5695872" y="307572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82" y="299"/>
                    <a:pt x="164" y="245"/>
                    <a:pt x="164" y="163"/>
                  </a:cubicBezTo>
                  <a:cubicBezTo>
                    <a:pt x="164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3"/>
            <p:cNvSpPr/>
            <p:nvPr/>
          </p:nvSpPr>
          <p:spPr>
            <a:xfrm>
              <a:off x="5712220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3"/>
            <p:cNvSpPr/>
            <p:nvPr/>
          </p:nvSpPr>
          <p:spPr>
            <a:xfrm>
              <a:off x="5737509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3"/>
            <p:cNvSpPr/>
            <p:nvPr/>
          </p:nvSpPr>
          <p:spPr>
            <a:xfrm>
              <a:off x="5712220" y="3155330"/>
              <a:ext cx="10876" cy="18216"/>
            </a:xfrm>
            <a:custGeom>
              <a:avLst/>
              <a:gdLst/>
              <a:ahLst/>
              <a:cxnLst/>
              <a:rect l="l" t="t" r="r" b="b"/>
              <a:pathLst>
                <a:path w="163" h="273" extrusionOk="0">
                  <a:moveTo>
                    <a:pt x="136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191"/>
                    <a:pt x="27" y="245"/>
                    <a:pt x="54" y="272"/>
                  </a:cubicBezTo>
                  <a:cubicBezTo>
                    <a:pt x="81" y="191"/>
                    <a:pt x="81" y="137"/>
                    <a:pt x="81" y="55"/>
                  </a:cubicBezTo>
                  <a:cubicBezTo>
                    <a:pt x="109" y="28"/>
                    <a:pt x="136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3"/>
            <p:cNvSpPr/>
            <p:nvPr/>
          </p:nvSpPr>
          <p:spPr>
            <a:xfrm>
              <a:off x="5695872" y="3128239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8"/>
                  </a:lnTo>
                  <a:cubicBezTo>
                    <a:pt x="82" y="298"/>
                    <a:pt x="164" y="244"/>
                    <a:pt x="164" y="163"/>
                  </a:cubicBezTo>
                  <a:cubicBezTo>
                    <a:pt x="164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3"/>
            <p:cNvSpPr/>
            <p:nvPr/>
          </p:nvSpPr>
          <p:spPr>
            <a:xfrm>
              <a:off x="5695872" y="3180686"/>
              <a:ext cx="9141" cy="12744"/>
            </a:xfrm>
            <a:custGeom>
              <a:avLst/>
              <a:gdLst/>
              <a:ahLst/>
              <a:cxnLst/>
              <a:rect l="l" t="t" r="r" b="b"/>
              <a:pathLst>
                <a:path w="137" h="191" extrusionOk="0">
                  <a:moveTo>
                    <a:pt x="1" y="1"/>
                  </a:moveTo>
                  <a:lnTo>
                    <a:pt x="1" y="163"/>
                  </a:lnTo>
                  <a:lnTo>
                    <a:pt x="1" y="191"/>
                  </a:lnTo>
                  <a:cubicBezTo>
                    <a:pt x="55" y="163"/>
                    <a:pt x="82" y="136"/>
                    <a:pt x="137" y="109"/>
                  </a:cubicBezTo>
                  <a:cubicBezTo>
                    <a:pt x="109" y="55"/>
                    <a:pt x="55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3"/>
            <p:cNvSpPr/>
            <p:nvPr/>
          </p:nvSpPr>
          <p:spPr>
            <a:xfrm>
              <a:off x="5632549" y="186671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3"/>
            <p:cNvSpPr/>
            <p:nvPr/>
          </p:nvSpPr>
          <p:spPr>
            <a:xfrm>
              <a:off x="5659706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3"/>
            <p:cNvSpPr/>
            <p:nvPr/>
          </p:nvSpPr>
          <p:spPr>
            <a:xfrm>
              <a:off x="5685062" y="1866710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lnTo>
                    <a:pt x="163" y="16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3"/>
            <p:cNvSpPr/>
            <p:nvPr/>
          </p:nvSpPr>
          <p:spPr>
            <a:xfrm>
              <a:off x="5632549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3"/>
            <p:cNvSpPr/>
            <p:nvPr/>
          </p:nvSpPr>
          <p:spPr>
            <a:xfrm>
              <a:off x="5659706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3"/>
            <p:cNvSpPr/>
            <p:nvPr/>
          </p:nvSpPr>
          <p:spPr>
            <a:xfrm>
              <a:off x="5685062" y="1919223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3"/>
            <p:cNvSpPr/>
            <p:nvPr/>
          </p:nvSpPr>
          <p:spPr>
            <a:xfrm>
              <a:off x="5632549" y="197173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3"/>
            <p:cNvSpPr/>
            <p:nvPr/>
          </p:nvSpPr>
          <p:spPr>
            <a:xfrm>
              <a:off x="5659706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3"/>
            <p:cNvSpPr/>
            <p:nvPr/>
          </p:nvSpPr>
          <p:spPr>
            <a:xfrm>
              <a:off x="5685062" y="1971737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3"/>
            <p:cNvSpPr/>
            <p:nvPr/>
          </p:nvSpPr>
          <p:spPr>
            <a:xfrm>
              <a:off x="5632549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3"/>
            <p:cNvSpPr/>
            <p:nvPr/>
          </p:nvSpPr>
          <p:spPr>
            <a:xfrm>
              <a:off x="5659706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3"/>
            <p:cNvSpPr/>
            <p:nvPr/>
          </p:nvSpPr>
          <p:spPr>
            <a:xfrm>
              <a:off x="5685062" y="2024184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lnTo>
                    <a:pt x="163" y="163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3"/>
            <p:cNvSpPr/>
            <p:nvPr/>
          </p:nvSpPr>
          <p:spPr>
            <a:xfrm>
              <a:off x="5632549" y="207669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3"/>
            <p:cNvSpPr/>
            <p:nvPr/>
          </p:nvSpPr>
          <p:spPr>
            <a:xfrm>
              <a:off x="5659706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3"/>
            <p:cNvSpPr/>
            <p:nvPr/>
          </p:nvSpPr>
          <p:spPr>
            <a:xfrm>
              <a:off x="5685062" y="2076698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3"/>
            <p:cNvSpPr/>
            <p:nvPr/>
          </p:nvSpPr>
          <p:spPr>
            <a:xfrm>
              <a:off x="5632549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3"/>
            <p:cNvSpPr/>
            <p:nvPr/>
          </p:nvSpPr>
          <p:spPr>
            <a:xfrm>
              <a:off x="5659706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3"/>
            <p:cNvSpPr/>
            <p:nvPr/>
          </p:nvSpPr>
          <p:spPr>
            <a:xfrm>
              <a:off x="5685062" y="2129145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lnTo>
                    <a:pt x="163" y="16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3"/>
            <p:cNvSpPr/>
            <p:nvPr/>
          </p:nvSpPr>
          <p:spPr>
            <a:xfrm>
              <a:off x="5632549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3"/>
            <p:cNvSpPr/>
            <p:nvPr/>
          </p:nvSpPr>
          <p:spPr>
            <a:xfrm>
              <a:off x="5659706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3"/>
            <p:cNvSpPr/>
            <p:nvPr/>
          </p:nvSpPr>
          <p:spPr>
            <a:xfrm>
              <a:off x="5685062" y="2183460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lnTo>
                    <a:pt x="163" y="136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3"/>
            <p:cNvSpPr/>
            <p:nvPr/>
          </p:nvSpPr>
          <p:spPr>
            <a:xfrm>
              <a:off x="5632549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3"/>
            <p:cNvSpPr/>
            <p:nvPr/>
          </p:nvSpPr>
          <p:spPr>
            <a:xfrm>
              <a:off x="5659706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3"/>
            <p:cNvSpPr/>
            <p:nvPr/>
          </p:nvSpPr>
          <p:spPr>
            <a:xfrm>
              <a:off x="5685062" y="2235974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lnTo>
                    <a:pt x="163" y="13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3"/>
            <p:cNvSpPr/>
            <p:nvPr/>
          </p:nvSpPr>
          <p:spPr>
            <a:xfrm>
              <a:off x="5632549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3"/>
            <p:cNvSpPr/>
            <p:nvPr/>
          </p:nvSpPr>
          <p:spPr>
            <a:xfrm>
              <a:off x="5659706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3"/>
            <p:cNvSpPr/>
            <p:nvPr/>
          </p:nvSpPr>
          <p:spPr>
            <a:xfrm>
              <a:off x="5685062" y="2288420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lnTo>
                    <a:pt x="163" y="136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3"/>
            <p:cNvSpPr/>
            <p:nvPr/>
          </p:nvSpPr>
          <p:spPr>
            <a:xfrm>
              <a:off x="5632549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3"/>
            <p:cNvSpPr/>
            <p:nvPr/>
          </p:nvSpPr>
          <p:spPr>
            <a:xfrm>
              <a:off x="5659706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3"/>
            <p:cNvSpPr/>
            <p:nvPr/>
          </p:nvSpPr>
          <p:spPr>
            <a:xfrm>
              <a:off x="5685062" y="2340934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lnTo>
                    <a:pt x="163" y="13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3"/>
            <p:cNvSpPr/>
            <p:nvPr/>
          </p:nvSpPr>
          <p:spPr>
            <a:xfrm>
              <a:off x="5632549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3"/>
            <p:cNvSpPr/>
            <p:nvPr/>
          </p:nvSpPr>
          <p:spPr>
            <a:xfrm>
              <a:off x="5659706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3"/>
            <p:cNvSpPr/>
            <p:nvPr/>
          </p:nvSpPr>
          <p:spPr>
            <a:xfrm>
              <a:off x="5685062" y="2393381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lnTo>
                    <a:pt x="163" y="136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3"/>
            <p:cNvSpPr/>
            <p:nvPr/>
          </p:nvSpPr>
          <p:spPr>
            <a:xfrm>
              <a:off x="5632549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3"/>
            <p:cNvSpPr/>
            <p:nvPr/>
          </p:nvSpPr>
          <p:spPr>
            <a:xfrm>
              <a:off x="5659706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3"/>
            <p:cNvSpPr/>
            <p:nvPr/>
          </p:nvSpPr>
          <p:spPr>
            <a:xfrm>
              <a:off x="5685062" y="244589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63" y="13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3"/>
            <p:cNvSpPr/>
            <p:nvPr/>
          </p:nvSpPr>
          <p:spPr>
            <a:xfrm>
              <a:off x="5632549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3"/>
            <p:cNvSpPr/>
            <p:nvPr/>
          </p:nvSpPr>
          <p:spPr>
            <a:xfrm>
              <a:off x="5659706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3"/>
            <p:cNvSpPr/>
            <p:nvPr/>
          </p:nvSpPr>
          <p:spPr>
            <a:xfrm>
              <a:off x="5685062" y="2498408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lnTo>
                    <a:pt x="163" y="13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3"/>
            <p:cNvSpPr/>
            <p:nvPr/>
          </p:nvSpPr>
          <p:spPr>
            <a:xfrm>
              <a:off x="5632549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3"/>
            <p:cNvSpPr/>
            <p:nvPr/>
          </p:nvSpPr>
          <p:spPr>
            <a:xfrm>
              <a:off x="5659706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3"/>
            <p:cNvSpPr/>
            <p:nvPr/>
          </p:nvSpPr>
          <p:spPr>
            <a:xfrm>
              <a:off x="5685062" y="255085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63" y="136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3"/>
            <p:cNvSpPr/>
            <p:nvPr/>
          </p:nvSpPr>
          <p:spPr>
            <a:xfrm>
              <a:off x="5632549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3"/>
            <p:cNvSpPr/>
            <p:nvPr/>
          </p:nvSpPr>
          <p:spPr>
            <a:xfrm>
              <a:off x="5659706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3"/>
            <p:cNvSpPr/>
            <p:nvPr/>
          </p:nvSpPr>
          <p:spPr>
            <a:xfrm>
              <a:off x="5685062" y="2603369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lnTo>
                    <a:pt x="163" y="13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3"/>
            <p:cNvSpPr/>
            <p:nvPr/>
          </p:nvSpPr>
          <p:spPr>
            <a:xfrm>
              <a:off x="5685062" y="2655816"/>
              <a:ext cx="10876" cy="10943"/>
            </a:xfrm>
            <a:custGeom>
              <a:avLst/>
              <a:gdLst/>
              <a:ahLst/>
              <a:cxnLst/>
              <a:rect l="l" t="t" r="r" b="b"/>
              <a:pathLst>
                <a:path w="163" h="164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lnTo>
                    <a:pt x="163" y="16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3"/>
            <p:cNvSpPr/>
            <p:nvPr/>
          </p:nvSpPr>
          <p:spPr>
            <a:xfrm>
              <a:off x="5632549" y="2655816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lnTo>
                    <a:pt x="326" y="164"/>
                  </a:ln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3"/>
            <p:cNvSpPr/>
            <p:nvPr/>
          </p:nvSpPr>
          <p:spPr>
            <a:xfrm>
              <a:off x="5659706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3"/>
            <p:cNvSpPr/>
            <p:nvPr/>
          </p:nvSpPr>
          <p:spPr>
            <a:xfrm>
              <a:off x="5685062" y="2664891"/>
              <a:ext cx="10876" cy="10943"/>
            </a:xfrm>
            <a:custGeom>
              <a:avLst/>
              <a:gdLst/>
              <a:ahLst/>
              <a:cxnLst/>
              <a:rect l="l" t="t" r="r" b="b"/>
              <a:pathLst>
                <a:path w="163" h="164" extrusionOk="0">
                  <a:moveTo>
                    <a:pt x="0" y="0"/>
                  </a:moveTo>
                  <a:cubicBezTo>
                    <a:pt x="0" y="109"/>
                    <a:pt x="82" y="163"/>
                    <a:pt x="163" y="163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3"/>
            <p:cNvSpPr/>
            <p:nvPr/>
          </p:nvSpPr>
          <p:spPr>
            <a:xfrm>
              <a:off x="5632549" y="2664891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0"/>
                  </a:moveTo>
                  <a:cubicBezTo>
                    <a:pt x="1" y="109"/>
                    <a:pt x="82" y="163"/>
                    <a:pt x="163" y="163"/>
                  </a:cubicBezTo>
                  <a:cubicBezTo>
                    <a:pt x="245" y="163"/>
                    <a:pt x="326" y="109"/>
                    <a:pt x="32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3"/>
            <p:cNvSpPr/>
            <p:nvPr/>
          </p:nvSpPr>
          <p:spPr>
            <a:xfrm>
              <a:off x="5632549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3"/>
            <p:cNvSpPr/>
            <p:nvPr/>
          </p:nvSpPr>
          <p:spPr>
            <a:xfrm>
              <a:off x="5659706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3"/>
            <p:cNvSpPr/>
            <p:nvPr/>
          </p:nvSpPr>
          <p:spPr>
            <a:xfrm>
              <a:off x="5685062" y="2708330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3"/>
            <p:cNvSpPr/>
            <p:nvPr/>
          </p:nvSpPr>
          <p:spPr>
            <a:xfrm>
              <a:off x="5632549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3"/>
            <p:cNvSpPr/>
            <p:nvPr/>
          </p:nvSpPr>
          <p:spPr>
            <a:xfrm>
              <a:off x="5659706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3"/>
            <p:cNvSpPr/>
            <p:nvPr/>
          </p:nvSpPr>
          <p:spPr>
            <a:xfrm>
              <a:off x="5685062" y="2760843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3"/>
            <p:cNvSpPr/>
            <p:nvPr/>
          </p:nvSpPr>
          <p:spPr>
            <a:xfrm>
              <a:off x="5632549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3"/>
            <p:cNvSpPr/>
            <p:nvPr/>
          </p:nvSpPr>
          <p:spPr>
            <a:xfrm>
              <a:off x="5659706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3"/>
            <p:cNvSpPr/>
            <p:nvPr/>
          </p:nvSpPr>
          <p:spPr>
            <a:xfrm>
              <a:off x="5685062" y="2813290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63" y="163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3"/>
            <p:cNvSpPr/>
            <p:nvPr/>
          </p:nvSpPr>
          <p:spPr>
            <a:xfrm>
              <a:off x="5632549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3"/>
            <p:cNvSpPr/>
            <p:nvPr/>
          </p:nvSpPr>
          <p:spPr>
            <a:xfrm>
              <a:off x="5659706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3"/>
            <p:cNvSpPr/>
            <p:nvPr/>
          </p:nvSpPr>
          <p:spPr>
            <a:xfrm>
              <a:off x="5685062" y="2865804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3"/>
            <p:cNvSpPr/>
            <p:nvPr/>
          </p:nvSpPr>
          <p:spPr>
            <a:xfrm>
              <a:off x="5659706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3"/>
            <p:cNvSpPr/>
            <p:nvPr/>
          </p:nvSpPr>
          <p:spPr>
            <a:xfrm>
              <a:off x="5685062" y="2918251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63" y="16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3"/>
            <p:cNvSpPr/>
            <p:nvPr/>
          </p:nvSpPr>
          <p:spPr>
            <a:xfrm>
              <a:off x="5632549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326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3"/>
            <p:cNvSpPr/>
            <p:nvPr/>
          </p:nvSpPr>
          <p:spPr>
            <a:xfrm>
              <a:off x="5632549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3"/>
            <p:cNvSpPr/>
            <p:nvPr/>
          </p:nvSpPr>
          <p:spPr>
            <a:xfrm>
              <a:off x="5659706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3"/>
            <p:cNvSpPr/>
            <p:nvPr/>
          </p:nvSpPr>
          <p:spPr>
            <a:xfrm>
              <a:off x="5685062" y="297076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3"/>
            <p:cNvSpPr/>
            <p:nvPr/>
          </p:nvSpPr>
          <p:spPr>
            <a:xfrm>
              <a:off x="5659706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3"/>
            <p:cNvSpPr/>
            <p:nvPr/>
          </p:nvSpPr>
          <p:spPr>
            <a:xfrm>
              <a:off x="5685062" y="3023212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63" y="16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3"/>
            <p:cNvSpPr/>
            <p:nvPr/>
          </p:nvSpPr>
          <p:spPr>
            <a:xfrm>
              <a:off x="5632549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326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3"/>
            <p:cNvSpPr/>
            <p:nvPr/>
          </p:nvSpPr>
          <p:spPr>
            <a:xfrm>
              <a:off x="5632549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3"/>
            <p:cNvSpPr/>
            <p:nvPr/>
          </p:nvSpPr>
          <p:spPr>
            <a:xfrm>
              <a:off x="5659706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3"/>
            <p:cNvSpPr/>
            <p:nvPr/>
          </p:nvSpPr>
          <p:spPr>
            <a:xfrm>
              <a:off x="5685062" y="307572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63" y="163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3"/>
            <p:cNvSpPr/>
            <p:nvPr/>
          </p:nvSpPr>
          <p:spPr>
            <a:xfrm>
              <a:off x="5685062" y="3128239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3"/>
            <p:cNvSpPr/>
            <p:nvPr/>
          </p:nvSpPr>
          <p:spPr>
            <a:xfrm>
              <a:off x="5659706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3"/>
            <p:cNvSpPr/>
            <p:nvPr/>
          </p:nvSpPr>
          <p:spPr>
            <a:xfrm>
              <a:off x="5632549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326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3"/>
            <p:cNvSpPr/>
            <p:nvPr/>
          </p:nvSpPr>
          <p:spPr>
            <a:xfrm>
              <a:off x="5632549" y="318068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3"/>
            <p:cNvSpPr/>
            <p:nvPr/>
          </p:nvSpPr>
          <p:spPr>
            <a:xfrm>
              <a:off x="5659706" y="3207843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190"/>
                    <a:pt x="1" y="245"/>
                    <a:pt x="55" y="272"/>
                  </a:cubicBezTo>
                  <a:cubicBezTo>
                    <a:pt x="109" y="190"/>
                    <a:pt x="163" y="109"/>
                    <a:pt x="245" y="28"/>
                  </a:cubicBezTo>
                  <a:cubicBezTo>
                    <a:pt x="218" y="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3"/>
            <p:cNvSpPr/>
            <p:nvPr/>
          </p:nvSpPr>
          <p:spPr>
            <a:xfrm>
              <a:off x="5685062" y="3180686"/>
              <a:ext cx="10876" cy="18149"/>
            </a:xfrm>
            <a:custGeom>
              <a:avLst/>
              <a:gdLst/>
              <a:ahLst/>
              <a:cxnLst/>
              <a:rect l="l" t="t" r="r" b="b"/>
              <a:pathLst>
                <a:path w="163" h="272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191"/>
                    <a:pt x="27" y="245"/>
                    <a:pt x="55" y="272"/>
                  </a:cubicBezTo>
                  <a:cubicBezTo>
                    <a:pt x="82" y="245"/>
                    <a:pt x="109" y="218"/>
                    <a:pt x="163" y="191"/>
                  </a:cubicBezTo>
                  <a:lnTo>
                    <a:pt x="163" y="163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3"/>
            <p:cNvSpPr/>
            <p:nvPr/>
          </p:nvSpPr>
          <p:spPr>
            <a:xfrm>
              <a:off x="5632549" y="323320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17"/>
                    <a:pt x="55" y="272"/>
                    <a:pt x="109" y="299"/>
                  </a:cubicBezTo>
                  <a:cubicBezTo>
                    <a:pt x="136" y="272"/>
                    <a:pt x="191" y="190"/>
                    <a:pt x="218" y="163"/>
                  </a:cubicBezTo>
                  <a:cubicBezTo>
                    <a:pt x="245" y="136"/>
                    <a:pt x="272" y="109"/>
                    <a:pt x="299" y="82"/>
                  </a:cubicBezTo>
                  <a:cubicBezTo>
                    <a:pt x="272" y="27"/>
                    <a:pt x="218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3"/>
            <p:cNvSpPr/>
            <p:nvPr/>
          </p:nvSpPr>
          <p:spPr>
            <a:xfrm>
              <a:off x="5619871" y="1893867"/>
              <a:ext cx="7340" cy="16348"/>
            </a:xfrm>
            <a:custGeom>
              <a:avLst/>
              <a:gdLst/>
              <a:ahLst/>
              <a:cxnLst/>
              <a:rect l="l" t="t" r="r" b="b"/>
              <a:pathLst>
                <a:path w="110" h="245" extrusionOk="0">
                  <a:moveTo>
                    <a:pt x="1" y="1"/>
                  </a:moveTo>
                  <a:cubicBezTo>
                    <a:pt x="1" y="82"/>
                    <a:pt x="28" y="163"/>
                    <a:pt x="82" y="245"/>
                  </a:cubicBezTo>
                  <a:cubicBezTo>
                    <a:pt x="82" y="218"/>
                    <a:pt x="109" y="191"/>
                    <a:pt x="109" y="163"/>
                  </a:cubicBezTo>
                  <a:cubicBezTo>
                    <a:pt x="109" y="82"/>
                    <a:pt x="55" y="28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3"/>
            <p:cNvSpPr/>
            <p:nvPr/>
          </p:nvSpPr>
          <p:spPr>
            <a:xfrm>
              <a:off x="5607193" y="194638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3"/>
            <p:cNvSpPr/>
            <p:nvPr/>
          </p:nvSpPr>
          <p:spPr>
            <a:xfrm>
              <a:off x="5607193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3"/>
            <p:cNvSpPr/>
            <p:nvPr/>
          </p:nvSpPr>
          <p:spPr>
            <a:xfrm>
              <a:off x="5607193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3"/>
            <p:cNvSpPr/>
            <p:nvPr/>
          </p:nvSpPr>
          <p:spPr>
            <a:xfrm>
              <a:off x="5607193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3"/>
            <p:cNvSpPr/>
            <p:nvPr/>
          </p:nvSpPr>
          <p:spPr>
            <a:xfrm>
              <a:off x="5607193" y="215630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3"/>
            <p:cNvSpPr/>
            <p:nvPr/>
          </p:nvSpPr>
          <p:spPr>
            <a:xfrm>
              <a:off x="5607193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3"/>
            <p:cNvSpPr/>
            <p:nvPr/>
          </p:nvSpPr>
          <p:spPr>
            <a:xfrm>
              <a:off x="5607193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3"/>
            <p:cNvSpPr/>
            <p:nvPr/>
          </p:nvSpPr>
          <p:spPr>
            <a:xfrm>
              <a:off x="5607193" y="23137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3"/>
            <p:cNvSpPr/>
            <p:nvPr/>
          </p:nvSpPr>
          <p:spPr>
            <a:xfrm>
              <a:off x="5607193" y="2366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3"/>
            <p:cNvSpPr/>
            <p:nvPr/>
          </p:nvSpPr>
          <p:spPr>
            <a:xfrm>
              <a:off x="5607193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3"/>
            <p:cNvSpPr/>
            <p:nvPr/>
          </p:nvSpPr>
          <p:spPr>
            <a:xfrm>
              <a:off x="5607193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3"/>
            <p:cNvSpPr/>
            <p:nvPr/>
          </p:nvSpPr>
          <p:spPr>
            <a:xfrm>
              <a:off x="5607193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3"/>
            <p:cNvSpPr/>
            <p:nvPr/>
          </p:nvSpPr>
          <p:spPr>
            <a:xfrm>
              <a:off x="5607193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3"/>
            <p:cNvSpPr/>
            <p:nvPr/>
          </p:nvSpPr>
          <p:spPr>
            <a:xfrm>
              <a:off x="5607193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3"/>
            <p:cNvSpPr/>
            <p:nvPr/>
          </p:nvSpPr>
          <p:spPr>
            <a:xfrm>
              <a:off x="5607193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3"/>
            <p:cNvSpPr/>
            <p:nvPr/>
          </p:nvSpPr>
          <p:spPr>
            <a:xfrm>
              <a:off x="5607193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3"/>
            <p:cNvSpPr/>
            <p:nvPr/>
          </p:nvSpPr>
          <p:spPr>
            <a:xfrm>
              <a:off x="5607193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3"/>
            <p:cNvSpPr/>
            <p:nvPr/>
          </p:nvSpPr>
          <p:spPr>
            <a:xfrm>
              <a:off x="5607193" y="283864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3"/>
            <p:cNvSpPr/>
            <p:nvPr/>
          </p:nvSpPr>
          <p:spPr>
            <a:xfrm>
              <a:off x="5607193" y="289109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3"/>
            <p:cNvSpPr/>
            <p:nvPr/>
          </p:nvSpPr>
          <p:spPr>
            <a:xfrm>
              <a:off x="5607193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3"/>
            <p:cNvSpPr/>
            <p:nvPr/>
          </p:nvSpPr>
          <p:spPr>
            <a:xfrm>
              <a:off x="5607193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3"/>
            <p:cNvSpPr/>
            <p:nvPr/>
          </p:nvSpPr>
          <p:spPr>
            <a:xfrm>
              <a:off x="5607193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3"/>
            <p:cNvSpPr/>
            <p:nvPr/>
          </p:nvSpPr>
          <p:spPr>
            <a:xfrm>
              <a:off x="5607193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3"/>
            <p:cNvSpPr/>
            <p:nvPr/>
          </p:nvSpPr>
          <p:spPr>
            <a:xfrm>
              <a:off x="5607193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3"/>
            <p:cNvSpPr/>
            <p:nvPr/>
          </p:nvSpPr>
          <p:spPr>
            <a:xfrm>
              <a:off x="5607193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3"/>
            <p:cNvSpPr/>
            <p:nvPr/>
          </p:nvSpPr>
          <p:spPr>
            <a:xfrm>
              <a:off x="5607193" y="3260357"/>
              <a:ext cx="16414" cy="19951"/>
            </a:xfrm>
            <a:custGeom>
              <a:avLst/>
              <a:gdLst/>
              <a:ahLst/>
              <a:cxnLst/>
              <a:rect l="l" t="t" r="r" b="b"/>
              <a:pathLst>
                <a:path w="246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28" y="271"/>
                    <a:pt x="82" y="299"/>
                  </a:cubicBezTo>
                  <a:cubicBezTo>
                    <a:pt x="82" y="271"/>
                    <a:pt x="82" y="271"/>
                    <a:pt x="82" y="244"/>
                  </a:cubicBezTo>
                  <a:cubicBezTo>
                    <a:pt x="82" y="136"/>
                    <a:pt x="164" y="54"/>
                    <a:pt x="245" y="27"/>
                  </a:cubicBezTo>
                  <a:cubicBezTo>
                    <a:pt x="218" y="0"/>
                    <a:pt x="191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3"/>
            <p:cNvSpPr/>
            <p:nvPr/>
          </p:nvSpPr>
          <p:spPr>
            <a:xfrm>
              <a:off x="5607193" y="3312804"/>
              <a:ext cx="9141" cy="18149"/>
            </a:xfrm>
            <a:custGeom>
              <a:avLst/>
              <a:gdLst/>
              <a:ahLst/>
              <a:cxnLst/>
              <a:rect l="l" t="t" r="r" b="b"/>
              <a:pathLst>
                <a:path w="137" h="272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28" y="245"/>
                    <a:pt x="82" y="272"/>
                  </a:cubicBezTo>
                  <a:cubicBezTo>
                    <a:pt x="109" y="191"/>
                    <a:pt x="137" y="109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3"/>
            <p:cNvSpPr/>
            <p:nvPr/>
          </p:nvSpPr>
          <p:spPr>
            <a:xfrm>
              <a:off x="5618069" y="3376194"/>
              <a:ext cx="3670" cy="9075"/>
            </a:xfrm>
            <a:custGeom>
              <a:avLst/>
              <a:gdLst/>
              <a:ahLst/>
              <a:cxnLst/>
              <a:rect l="l" t="t" r="r" b="b"/>
              <a:pathLst>
                <a:path w="55" h="136" extrusionOk="0">
                  <a:moveTo>
                    <a:pt x="1" y="0"/>
                  </a:moveTo>
                  <a:cubicBezTo>
                    <a:pt x="1" y="54"/>
                    <a:pt x="1" y="81"/>
                    <a:pt x="1" y="136"/>
                  </a:cubicBezTo>
                  <a:cubicBezTo>
                    <a:pt x="28" y="136"/>
                    <a:pt x="55" y="136"/>
                    <a:pt x="55" y="109"/>
                  </a:cubicBezTo>
                  <a:cubicBezTo>
                    <a:pt x="28" y="81"/>
                    <a:pt x="28" y="54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3"/>
            <p:cNvSpPr/>
            <p:nvPr/>
          </p:nvSpPr>
          <p:spPr>
            <a:xfrm>
              <a:off x="5632549" y="3397880"/>
              <a:ext cx="7340" cy="12744"/>
            </a:xfrm>
            <a:custGeom>
              <a:avLst/>
              <a:gdLst/>
              <a:ahLst/>
              <a:cxnLst/>
              <a:rect l="l" t="t" r="r" b="b"/>
              <a:pathLst>
                <a:path w="110" h="191" extrusionOk="0">
                  <a:moveTo>
                    <a:pt x="28" y="1"/>
                  </a:moveTo>
                  <a:cubicBezTo>
                    <a:pt x="1" y="28"/>
                    <a:pt x="1" y="28"/>
                    <a:pt x="1" y="55"/>
                  </a:cubicBezTo>
                  <a:cubicBezTo>
                    <a:pt x="1" y="109"/>
                    <a:pt x="55" y="163"/>
                    <a:pt x="109" y="190"/>
                  </a:cubicBezTo>
                  <a:cubicBezTo>
                    <a:pt x="82" y="136"/>
                    <a:pt x="55" y="55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3"/>
            <p:cNvSpPr/>
            <p:nvPr/>
          </p:nvSpPr>
          <p:spPr>
            <a:xfrm>
              <a:off x="5527588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17" y="326"/>
                    <a:pt x="272" y="272"/>
                    <a:pt x="299" y="217"/>
                  </a:cubicBezTo>
                  <a:cubicBezTo>
                    <a:pt x="272" y="163"/>
                    <a:pt x="245" y="109"/>
                    <a:pt x="245" y="28"/>
                  </a:cubicBezTo>
                  <a:cubicBezTo>
                    <a:pt x="217" y="28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3"/>
            <p:cNvSpPr/>
            <p:nvPr/>
          </p:nvSpPr>
          <p:spPr>
            <a:xfrm>
              <a:off x="5554746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3"/>
            <p:cNvSpPr/>
            <p:nvPr/>
          </p:nvSpPr>
          <p:spPr>
            <a:xfrm>
              <a:off x="5580102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3"/>
            <p:cNvSpPr/>
            <p:nvPr/>
          </p:nvSpPr>
          <p:spPr>
            <a:xfrm>
              <a:off x="5527588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3"/>
            <p:cNvSpPr/>
            <p:nvPr/>
          </p:nvSpPr>
          <p:spPr>
            <a:xfrm>
              <a:off x="5554746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3"/>
            <p:cNvSpPr/>
            <p:nvPr/>
          </p:nvSpPr>
          <p:spPr>
            <a:xfrm>
              <a:off x="5580102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3"/>
            <p:cNvSpPr/>
            <p:nvPr/>
          </p:nvSpPr>
          <p:spPr>
            <a:xfrm>
              <a:off x="552758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3"/>
            <p:cNvSpPr/>
            <p:nvPr/>
          </p:nvSpPr>
          <p:spPr>
            <a:xfrm>
              <a:off x="5554746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3"/>
            <p:cNvSpPr/>
            <p:nvPr/>
          </p:nvSpPr>
          <p:spPr>
            <a:xfrm>
              <a:off x="5580102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3"/>
            <p:cNvSpPr/>
            <p:nvPr/>
          </p:nvSpPr>
          <p:spPr>
            <a:xfrm>
              <a:off x="5527588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3"/>
            <p:cNvSpPr/>
            <p:nvPr/>
          </p:nvSpPr>
          <p:spPr>
            <a:xfrm>
              <a:off x="5554746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3"/>
            <p:cNvSpPr/>
            <p:nvPr/>
          </p:nvSpPr>
          <p:spPr>
            <a:xfrm>
              <a:off x="5580102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3"/>
            <p:cNvSpPr/>
            <p:nvPr/>
          </p:nvSpPr>
          <p:spPr>
            <a:xfrm>
              <a:off x="5527588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3"/>
            <p:cNvSpPr/>
            <p:nvPr/>
          </p:nvSpPr>
          <p:spPr>
            <a:xfrm>
              <a:off x="5554746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3"/>
            <p:cNvSpPr/>
            <p:nvPr/>
          </p:nvSpPr>
          <p:spPr>
            <a:xfrm>
              <a:off x="5580102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3"/>
            <p:cNvSpPr/>
            <p:nvPr/>
          </p:nvSpPr>
          <p:spPr>
            <a:xfrm>
              <a:off x="5527588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3"/>
            <p:cNvSpPr/>
            <p:nvPr/>
          </p:nvSpPr>
          <p:spPr>
            <a:xfrm>
              <a:off x="5554746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3"/>
            <p:cNvSpPr/>
            <p:nvPr/>
          </p:nvSpPr>
          <p:spPr>
            <a:xfrm>
              <a:off x="5580102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3"/>
            <p:cNvSpPr/>
            <p:nvPr/>
          </p:nvSpPr>
          <p:spPr>
            <a:xfrm>
              <a:off x="5527588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3"/>
            <p:cNvSpPr/>
            <p:nvPr/>
          </p:nvSpPr>
          <p:spPr>
            <a:xfrm>
              <a:off x="5554746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3"/>
            <p:cNvSpPr/>
            <p:nvPr/>
          </p:nvSpPr>
          <p:spPr>
            <a:xfrm>
              <a:off x="5580102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8"/>
                    <a:pt x="163" y="298"/>
                  </a:cubicBezTo>
                  <a:cubicBezTo>
                    <a:pt x="244" y="298"/>
                    <a:pt x="298" y="217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3"/>
            <p:cNvSpPr/>
            <p:nvPr/>
          </p:nvSpPr>
          <p:spPr>
            <a:xfrm>
              <a:off x="5527588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3"/>
            <p:cNvSpPr/>
            <p:nvPr/>
          </p:nvSpPr>
          <p:spPr>
            <a:xfrm>
              <a:off x="5554746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3"/>
            <p:cNvSpPr/>
            <p:nvPr/>
          </p:nvSpPr>
          <p:spPr>
            <a:xfrm>
              <a:off x="5580102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3"/>
            <p:cNvSpPr/>
            <p:nvPr/>
          </p:nvSpPr>
          <p:spPr>
            <a:xfrm>
              <a:off x="5527588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3"/>
            <p:cNvSpPr/>
            <p:nvPr/>
          </p:nvSpPr>
          <p:spPr>
            <a:xfrm>
              <a:off x="5554746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3"/>
            <p:cNvSpPr/>
            <p:nvPr/>
          </p:nvSpPr>
          <p:spPr>
            <a:xfrm>
              <a:off x="5580102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3"/>
            <p:cNvSpPr/>
            <p:nvPr/>
          </p:nvSpPr>
          <p:spPr>
            <a:xfrm>
              <a:off x="5527588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3"/>
            <p:cNvSpPr/>
            <p:nvPr/>
          </p:nvSpPr>
          <p:spPr>
            <a:xfrm>
              <a:off x="5554746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3"/>
            <p:cNvSpPr/>
            <p:nvPr/>
          </p:nvSpPr>
          <p:spPr>
            <a:xfrm>
              <a:off x="5580102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3"/>
            <p:cNvSpPr/>
            <p:nvPr/>
          </p:nvSpPr>
          <p:spPr>
            <a:xfrm>
              <a:off x="5527588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3"/>
            <p:cNvSpPr/>
            <p:nvPr/>
          </p:nvSpPr>
          <p:spPr>
            <a:xfrm>
              <a:off x="5554746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3"/>
            <p:cNvSpPr/>
            <p:nvPr/>
          </p:nvSpPr>
          <p:spPr>
            <a:xfrm>
              <a:off x="5580102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3"/>
            <p:cNvSpPr/>
            <p:nvPr/>
          </p:nvSpPr>
          <p:spPr>
            <a:xfrm>
              <a:off x="5527588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3"/>
            <p:cNvSpPr/>
            <p:nvPr/>
          </p:nvSpPr>
          <p:spPr>
            <a:xfrm>
              <a:off x="5554746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3"/>
            <p:cNvSpPr/>
            <p:nvPr/>
          </p:nvSpPr>
          <p:spPr>
            <a:xfrm>
              <a:off x="5580102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3"/>
            <p:cNvSpPr/>
            <p:nvPr/>
          </p:nvSpPr>
          <p:spPr>
            <a:xfrm>
              <a:off x="5527588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3"/>
            <p:cNvSpPr/>
            <p:nvPr/>
          </p:nvSpPr>
          <p:spPr>
            <a:xfrm>
              <a:off x="5554746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3"/>
            <p:cNvSpPr/>
            <p:nvPr/>
          </p:nvSpPr>
          <p:spPr>
            <a:xfrm>
              <a:off x="5580102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3"/>
            <p:cNvSpPr/>
            <p:nvPr/>
          </p:nvSpPr>
          <p:spPr>
            <a:xfrm>
              <a:off x="5527588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3"/>
            <p:cNvSpPr/>
            <p:nvPr/>
          </p:nvSpPr>
          <p:spPr>
            <a:xfrm>
              <a:off x="5554746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3"/>
            <p:cNvSpPr/>
            <p:nvPr/>
          </p:nvSpPr>
          <p:spPr>
            <a:xfrm>
              <a:off x="5580102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3"/>
            <p:cNvSpPr/>
            <p:nvPr/>
          </p:nvSpPr>
          <p:spPr>
            <a:xfrm>
              <a:off x="5580102" y="2655816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lnTo>
                    <a:pt x="298" y="136"/>
                  </a:ln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3"/>
            <p:cNvSpPr/>
            <p:nvPr/>
          </p:nvSpPr>
          <p:spPr>
            <a:xfrm>
              <a:off x="5527588" y="2655816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lnTo>
                    <a:pt x="299" y="164"/>
                  </a:ln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3"/>
            <p:cNvSpPr/>
            <p:nvPr/>
          </p:nvSpPr>
          <p:spPr>
            <a:xfrm>
              <a:off x="5554746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3"/>
            <p:cNvSpPr/>
            <p:nvPr/>
          </p:nvSpPr>
          <p:spPr>
            <a:xfrm>
              <a:off x="5580102" y="2666692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0" y="1"/>
                  </a:moveTo>
                  <a:cubicBezTo>
                    <a:pt x="0" y="82"/>
                    <a:pt x="81" y="136"/>
                    <a:pt x="163" y="136"/>
                  </a:cubicBezTo>
                  <a:cubicBezTo>
                    <a:pt x="244" y="136"/>
                    <a:pt x="298" y="82"/>
                    <a:pt x="29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3"/>
            <p:cNvSpPr/>
            <p:nvPr/>
          </p:nvSpPr>
          <p:spPr>
            <a:xfrm>
              <a:off x="5527588" y="2664891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0"/>
                  </a:moveTo>
                  <a:cubicBezTo>
                    <a:pt x="0" y="109"/>
                    <a:pt x="82" y="163"/>
                    <a:pt x="163" y="163"/>
                  </a:cubicBezTo>
                  <a:cubicBezTo>
                    <a:pt x="245" y="163"/>
                    <a:pt x="299" y="109"/>
                    <a:pt x="29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3"/>
            <p:cNvSpPr/>
            <p:nvPr/>
          </p:nvSpPr>
          <p:spPr>
            <a:xfrm>
              <a:off x="5527588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3"/>
            <p:cNvSpPr/>
            <p:nvPr/>
          </p:nvSpPr>
          <p:spPr>
            <a:xfrm>
              <a:off x="5554746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3"/>
            <p:cNvSpPr/>
            <p:nvPr/>
          </p:nvSpPr>
          <p:spPr>
            <a:xfrm>
              <a:off x="5580102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3"/>
            <p:cNvSpPr/>
            <p:nvPr/>
          </p:nvSpPr>
          <p:spPr>
            <a:xfrm>
              <a:off x="5527588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3"/>
            <p:cNvSpPr/>
            <p:nvPr/>
          </p:nvSpPr>
          <p:spPr>
            <a:xfrm>
              <a:off x="5554746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3"/>
            <p:cNvSpPr/>
            <p:nvPr/>
          </p:nvSpPr>
          <p:spPr>
            <a:xfrm>
              <a:off x="5580102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3"/>
            <p:cNvSpPr/>
            <p:nvPr/>
          </p:nvSpPr>
          <p:spPr>
            <a:xfrm>
              <a:off x="5527588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3"/>
            <p:cNvSpPr/>
            <p:nvPr/>
          </p:nvSpPr>
          <p:spPr>
            <a:xfrm>
              <a:off x="5554746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3"/>
            <p:cNvSpPr/>
            <p:nvPr/>
          </p:nvSpPr>
          <p:spPr>
            <a:xfrm>
              <a:off x="5580102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3"/>
            <p:cNvSpPr/>
            <p:nvPr/>
          </p:nvSpPr>
          <p:spPr>
            <a:xfrm>
              <a:off x="5527588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3"/>
            <p:cNvSpPr/>
            <p:nvPr/>
          </p:nvSpPr>
          <p:spPr>
            <a:xfrm>
              <a:off x="5554746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3"/>
            <p:cNvSpPr/>
            <p:nvPr/>
          </p:nvSpPr>
          <p:spPr>
            <a:xfrm>
              <a:off x="5580102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3"/>
            <p:cNvSpPr/>
            <p:nvPr/>
          </p:nvSpPr>
          <p:spPr>
            <a:xfrm>
              <a:off x="5580102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3"/>
            <p:cNvSpPr/>
            <p:nvPr/>
          </p:nvSpPr>
          <p:spPr>
            <a:xfrm>
              <a:off x="5554746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3"/>
            <p:cNvSpPr/>
            <p:nvPr/>
          </p:nvSpPr>
          <p:spPr>
            <a:xfrm>
              <a:off x="5527588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3"/>
            <p:cNvSpPr/>
            <p:nvPr/>
          </p:nvSpPr>
          <p:spPr>
            <a:xfrm>
              <a:off x="5527588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3"/>
            <p:cNvSpPr/>
            <p:nvPr/>
          </p:nvSpPr>
          <p:spPr>
            <a:xfrm>
              <a:off x="5554746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3"/>
            <p:cNvSpPr/>
            <p:nvPr/>
          </p:nvSpPr>
          <p:spPr>
            <a:xfrm>
              <a:off x="5580102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3"/>
            <p:cNvSpPr/>
            <p:nvPr/>
          </p:nvSpPr>
          <p:spPr>
            <a:xfrm>
              <a:off x="5580102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3"/>
            <p:cNvSpPr/>
            <p:nvPr/>
          </p:nvSpPr>
          <p:spPr>
            <a:xfrm>
              <a:off x="5554746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3"/>
            <p:cNvSpPr/>
            <p:nvPr/>
          </p:nvSpPr>
          <p:spPr>
            <a:xfrm>
              <a:off x="5527588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3"/>
            <p:cNvSpPr/>
            <p:nvPr/>
          </p:nvSpPr>
          <p:spPr>
            <a:xfrm>
              <a:off x="5527588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3"/>
            <p:cNvSpPr/>
            <p:nvPr/>
          </p:nvSpPr>
          <p:spPr>
            <a:xfrm>
              <a:off x="5554746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3"/>
            <p:cNvSpPr/>
            <p:nvPr/>
          </p:nvSpPr>
          <p:spPr>
            <a:xfrm>
              <a:off x="5580102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3"/>
            <p:cNvSpPr/>
            <p:nvPr/>
          </p:nvSpPr>
          <p:spPr>
            <a:xfrm>
              <a:off x="5580102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3"/>
            <p:cNvSpPr/>
            <p:nvPr/>
          </p:nvSpPr>
          <p:spPr>
            <a:xfrm>
              <a:off x="5554746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7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3"/>
            <p:cNvSpPr/>
            <p:nvPr/>
          </p:nvSpPr>
          <p:spPr>
            <a:xfrm>
              <a:off x="5527588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3"/>
            <p:cNvSpPr/>
            <p:nvPr/>
          </p:nvSpPr>
          <p:spPr>
            <a:xfrm>
              <a:off x="5527588" y="318068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3"/>
            <p:cNvSpPr/>
            <p:nvPr/>
          </p:nvSpPr>
          <p:spPr>
            <a:xfrm>
              <a:off x="5554746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3"/>
            <p:cNvSpPr/>
            <p:nvPr/>
          </p:nvSpPr>
          <p:spPr>
            <a:xfrm>
              <a:off x="5580102" y="318068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3"/>
            <p:cNvSpPr/>
            <p:nvPr/>
          </p:nvSpPr>
          <p:spPr>
            <a:xfrm>
              <a:off x="5554746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3"/>
            <p:cNvSpPr/>
            <p:nvPr/>
          </p:nvSpPr>
          <p:spPr>
            <a:xfrm>
              <a:off x="5580102" y="323320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3"/>
            <p:cNvSpPr/>
            <p:nvPr/>
          </p:nvSpPr>
          <p:spPr>
            <a:xfrm>
              <a:off x="5580102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3"/>
            <p:cNvSpPr/>
            <p:nvPr/>
          </p:nvSpPr>
          <p:spPr>
            <a:xfrm>
              <a:off x="5554746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3"/>
            <p:cNvSpPr/>
            <p:nvPr/>
          </p:nvSpPr>
          <p:spPr>
            <a:xfrm>
              <a:off x="5556547" y="3365318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09" y="0"/>
                  </a:moveTo>
                  <a:cubicBezTo>
                    <a:pt x="82" y="0"/>
                    <a:pt x="28" y="27"/>
                    <a:pt x="0" y="55"/>
                  </a:cubicBezTo>
                  <a:cubicBezTo>
                    <a:pt x="28" y="136"/>
                    <a:pt x="55" y="217"/>
                    <a:pt x="82" y="299"/>
                  </a:cubicBezTo>
                  <a:lnTo>
                    <a:pt x="109" y="299"/>
                  </a:lnTo>
                  <a:cubicBezTo>
                    <a:pt x="190" y="299"/>
                    <a:pt x="272" y="244"/>
                    <a:pt x="272" y="136"/>
                  </a:cubicBezTo>
                  <a:cubicBezTo>
                    <a:pt x="272" y="55"/>
                    <a:pt x="190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3"/>
            <p:cNvSpPr/>
            <p:nvPr/>
          </p:nvSpPr>
          <p:spPr>
            <a:xfrm>
              <a:off x="5580102" y="3392475"/>
              <a:ext cx="5471" cy="10876"/>
            </a:xfrm>
            <a:custGeom>
              <a:avLst/>
              <a:gdLst/>
              <a:ahLst/>
              <a:cxnLst/>
              <a:rect l="l" t="t" r="r" b="b"/>
              <a:pathLst>
                <a:path w="82" h="163" extrusionOk="0">
                  <a:moveTo>
                    <a:pt x="81" y="0"/>
                  </a:moveTo>
                  <a:cubicBezTo>
                    <a:pt x="27" y="27"/>
                    <a:pt x="0" y="82"/>
                    <a:pt x="0" y="136"/>
                  </a:cubicBezTo>
                  <a:cubicBezTo>
                    <a:pt x="0" y="136"/>
                    <a:pt x="0" y="163"/>
                    <a:pt x="0" y="163"/>
                  </a:cubicBezTo>
                  <a:cubicBezTo>
                    <a:pt x="27" y="136"/>
                    <a:pt x="54" y="54"/>
                    <a:pt x="8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3"/>
            <p:cNvSpPr/>
            <p:nvPr/>
          </p:nvSpPr>
          <p:spPr>
            <a:xfrm>
              <a:off x="5502232" y="1906545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1" y="1"/>
                  </a:moveTo>
                  <a:cubicBezTo>
                    <a:pt x="1" y="28"/>
                    <a:pt x="28" y="55"/>
                    <a:pt x="55" y="82"/>
                  </a:cubicBezTo>
                  <a:cubicBezTo>
                    <a:pt x="28" y="55"/>
                    <a:pt x="28" y="28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3"/>
            <p:cNvSpPr/>
            <p:nvPr/>
          </p:nvSpPr>
          <p:spPr>
            <a:xfrm>
              <a:off x="5475074" y="1919223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3"/>
            <p:cNvSpPr/>
            <p:nvPr/>
          </p:nvSpPr>
          <p:spPr>
            <a:xfrm>
              <a:off x="5513108" y="1946381"/>
              <a:ext cx="9141" cy="14546"/>
            </a:xfrm>
            <a:custGeom>
              <a:avLst/>
              <a:gdLst/>
              <a:ahLst/>
              <a:cxnLst/>
              <a:rect l="l" t="t" r="r" b="b"/>
              <a:pathLst>
                <a:path w="137" h="218" extrusionOk="0">
                  <a:moveTo>
                    <a:pt x="0" y="0"/>
                  </a:moveTo>
                  <a:cubicBezTo>
                    <a:pt x="28" y="82"/>
                    <a:pt x="82" y="136"/>
                    <a:pt x="109" y="217"/>
                  </a:cubicBezTo>
                  <a:cubicBezTo>
                    <a:pt x="136" y="190"/>
                    <a:pt x="136" y="190"/>
                    <a:pt x="136" y="163"/>
                  </a:cubicBezTo>
                  <a:cubicBezTo>
                    <a:pt x="136" y="82"/>
                    <a:pt x="82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3"/>
            <p:cNvSpPr/>
            <p:nvPr/>
          </p:nvSpPr>
          <p:spPr>
            <a:xfrm>
              <a:off x="5475074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3"/>
            <p:cNvSpPr/>
            <p:nvPr/>
          </p:nvSpPr>
          <p:spPr>
            <a:xfrm>
              <a:off x="5516712" y="2000696"/>
              <a:ext cx="5538" cy="14479"/>
            </a:xfrm>
            <a:custGeom>
              <a:avLst/>
              <a:gdLst/>
              <a:ahLst/>
              <a:cxnLst/>
              <a:rect l="l" t="t" r="r" b="b"/>
              <a:pathLst>
                <a:path w="83" h="217" extrusionOk="0">
                  <a:moveTo>
                    <a:pt x="28" y="0"/>
                  </a:moveTo>
                  <a:lnTo>
                    <a:pt x="28" y="0"/>
                  </a:lnTo>
                  <a:cubicBezTo>
                    <a:pt x="1" y="54"/>
                    <a:pt x="28" y="136"/>
                    <a:pt x="55" y="217"/>
                  </a:cubicBezTo>
                  <a:cubicBezTo>
                    <a:pt x="55" y="190"/>
                    <a:pt x="82" y="163"/>
                    <a:pt x="82" y="136"/>
                  </a:cubicBezTo>
                  <a:cubicBezTo>
                    <a:pt x="82" y="81"/>
                    <a:pt x="55" y="27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3"/>
            <p:cNvSpPr/>
            <p:nvPr/>
          </p:nvSpPr>
          <p:spPr>
            <a:xfrm>
              <a:off x="5502232" y="2006101"/>
              <a:ext cx="1868" cy="9075"/>
            </a:xfrm>
            <a:custGeom>
              <a:avLst/>
              <a:gdLst/>
              <a:ahLst/>
              <a:cxnLst/>
              <a:rect l="l" t="t" r="r" b="b"/>
              <a:pathLst>
                <a:path w="28" h="136" extrusionOk="0">
                  <a:moveTo>
                    <a:pt x="1" y="0"/>
                  </a:moveTo>
                  <a:cubicBezTo>
                    <a:pt x="1" y="28"/>
                    <a:pt x="1" y="28"/>
                    <a:pt x="1" y="55"/>
                  </a:cubicBezTo>
                  <a:cubicBezTo>
                    <a:pt x="1" y="82"/>
                    <a:pt x="1" y="109"/>
                    <a:pt x="28" y="136"/>
                  </a:cubicBezTo>
                  <a:cubicBezTo>
                    <a:pt x="1" y="82"/>
                    <a:pt x="1" y="55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3"/>
            <p:cNvSpPr/>
            <p:nvPr/>
          </p:nvSpPr>
          <p:spPr>
            <a:xfrm>
              <a:off x="5475074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3"/>
            <p:cNvSpPr/>
            <p:nvPr/>
          </p:nvSpPr>
          <p:spPr>
            <a:xfrm>
              <a:off x="5502232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109"/>
                    <a:pt x="272" y="82"/>
                    <a:pt x="272" y="55"/>
                  </a:cubicBezTo>
                  <a:cubicBezTo>
                    <a:pt x="245" y="55"/>
                    <a:pt x="218" y="28"/>
                    <a:pt x="218" y="28"/>
                  </a:cubicBezTo>
                  <a:cubicBezTo>
                    <a:pt x="191" y="0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3"/>
            <p:cNvSpPr/>
            <p:nvPr/>
          </p:nvSpPr>
          <p:spPr>
            <a:xfrm>
              <a:off x="5475074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3"/>
            <p:cNvSpPr/>
            <p:nvPr/>
          </p:nvSpPr>
          <p:spPr>
            <a:xfrm>
              <a:off x="5502232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3"/>
            <p:cNvSpPr/>
            <p:nvPr/>
          </p:nvSpPr>
          <p:spPr>
            <a:xfrm>
              <a:off x="5475074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3"/>
            <p:cNvSpPr/>
            <p:nvPr/>
          </p:nvSpPr>
          <p:spPr>
            <a:xfrm>
              <a:off x="5502232" y="215630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3"/>
            <p:cNvSpPr/>
            <p:nvPr/>
          </p:nvSpPr>
          <p:spPr>
            <a:xfrm>
              <a:off x="5475074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3"/>
            <p:cNvSpPr/>
            <p:nvPr/>
          </p:nvSpPr>
          <p:spPr>
            <a:xfrm>
              <a:off x="5502232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3"/>
            <p:cNvSpPr/>
            <p:nvPr/>
          </p:nvSpPr>
          <p:spPr>
            <a:xfrm>
              <a:off x="5475074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4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3"/>
            <p:cNvSpPr/>
            <p:nvPr/>
          </p:nvSpPr>
          <p:spPr>
            <a:xfrm>
              <a:off x="5502232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3"/>
            <p:cNvSpPr/>
            <p:nvPr/>
          </p:nvSpPr>
          <p:spPr>
            <a:xfrm>
              <a:off x="5475074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3"/>
            <p:cNvSpPr/>
            <p:nvPr/>
          </p:nvSpPr>
          <p:spPr>
            <a:xfrm>
              <a:off x="5502232" y="23137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3"/>
            <p:cNvSpPr/>
            <p:nvPr/>
          </p:nvSpPr>
          <p:spPr>
            <a:xfrm>
              <a:off x="5475074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3"/>
            <p:cNvSpPr/>
            <p:nvPr/>
          </p:nvSpPr>
          <p:spPr>
            <a:xfrm>
              <a:off x="5502232" y="2366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3"/>
            <p:cNvSpPr/>
            <p:nvPr/>
          </p:nvSpPr>
          <p:spPr>
            <a:xfrm>
              <a:off x="5475074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3"/>
            <p:cNvSpPr/>
            <p:nvPr/>
          </p:nvSpPr>
          <p:spPr>
            <a:xfrm>
              <a:off x="5502232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3"/>
            <p:cNvSpPr/>
            <p:nvPr/>
          </p:nvSpPr>
          <p:spPr>
            <a:xfrm>
              <a:off x="5475074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3"/>
            <p:cNvSpPr/>
            <p:nvPr/>
          </p:nvSpPr>
          <p:spPr>
            <a:xfrm>
              <a:off x="5502232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3"/>
            <p:cNvSpPr/>
            <p:nvPr/>
          </p:nvSpPr>
          <p:spPr>
            <a:xfrm>
              <a:off x="5475074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3"/>
            <p:cNvSpPr/>
            <p:nvPr/>
          </p:nvSpPr>
          <p:spPr>
            <a:xfrm>
              <a:off x="5502232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3"/>
            <p:cNvSpPr/>
            <p:nvPr/>
          </p:nvSpPr>
          <p:spPr>
            <a:xfrm>
              <a:off x="5475074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3"/>
            <p:cNvSpPr/>
            <p:nvPr/>
          </p:nvSpPr>
          <p:spPr>
            <a:xfrm>
              <a:off x="5502232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3"/>
            <p:cNvSpPr/>
            <p:nvPr/>
          </p:nvSpPr>
          <p:spPr>
            <a:xfrm>
              <a:off x="5475074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3"/>
            <p:cNvSpPr/>
            <p:nvPr/>
          </p:nvSpPr>
          <p:spPr>
            <a:xfrm>
              <a:off x="5502232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3"/>
            <p:cNvSpPr/>
            <p:nvPr/>
          </p:nvSpPr>
          <p:spPr>
            <a:xfrm>
              <a:off x="5475074" y="2655816"/>
              <a:ext cx="20018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lnTo>
                    <a:pt x="299" y="164"/>
                  </a:ln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3"/>
            <p:cNvSpPr/>
            <p:nvPr/>
          </p:nvSpPr>
          <p:spPr>
            <a:xfrm>
              <a:off x="5502232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3"/>
            <p:cNvSpPr/>
            <p:nvPr/>
          </p:nvSpPr>
          <p:spPr>
            <a:xfrm>
              <a:off x="5475074" y="2664891"/>
              <a:ext cx="20018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0"/>
                  </a:moveTo>
                  <a:cubicBezTo>
                    <a:pt x="1" y="109"/>
                    <a:pt x="82" y="163"/>
                    <a:pt x="164" y="163"/>
                  </a:cubicBezTo>
                  <a:cubicBezTo>
                    <a:pt x="245" y="163"/>
                    <a:pt x="299" y="109"/>
                    <a:pt x="29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3"/>
            <p:cNvSpPr/>
            <p:nvPr/>
          </p:nvSpPr>
          <p:spPr>
            <a:xfrm>
              <a:off x="5475074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3"/>
            <p:cNvSpPr/>
            <p:nvPr/>
          </p:nvSpPr>
          <p:spPr>
            <a:xfrm>
              <a:off x="5502232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3"/>
            <p:cNvSpPr/>
            <p:nvPr/>
          </p:nvSpPr>
          <p:spPr>
            <a:xfrm>
              <a:off x="5475074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3"/>
            <p:cNvSpPr/>
            <p:nvPr/>
          </p:nvSpPr>
          <p:spPr>
            <a:xfrm>
              <a:off x="5502232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3"/>
            <p:cNvSpPr/>
            <p:nvPr/>
          </p:nvSpPr>
          <p:spPr>
            <a:xfrm>
              <a:off x="5475074" y="2813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3"/>
            <p:cNvSpPr/>
            <p:nvPr/>
          </p:nvSpPr>
          <p:spPr>
            <a:xfrm>
              <a:off x="5502232" y="283864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3"/>
            <p:cNvSpPr/>
            <p:nvPr/>
          </p:nvSpPr>
          <p:spPr>
            <a:xfrm>
              <a:off x="5475074" y="286580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3"/>
            <p:cNvSpPr/>
            <p:nvPr/>
          </p:nvSpPr>
          <p:spPr>
            <a:xfrm>
              <a:off x="5502232" y="289109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3"/>
            <p:cNvSpPr/>
            <p:nvPr/>
          </p:nvSpPr>
          <p:spPr>
            <a:xfrm>
              <a:off x="5502232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3"/>
            <p:cNvSpPr/>
            <p:nvPr/>
          </p:nvSpPr>
          <p:spPr>
            <a:xfrm>
              <a:off x="5475074" y="291825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3"/>
            <p:cNvSpPr/>
            <p:nvPr/>
          </p:nvSpPr>
          <p:spPr>
            <a:xfrm>
              <a:off x="5475074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3"/>
            <p:cNvSpPr/>
            <p:nvPr/>
          </p:nvSpPr>
          <p:spPr>
            <a:xfrm>
              <a:off x="5502232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3"/>
            <p:cNvSpPr/>
            <p:nvPr/>
          </p:nvSpPr>
          <p:spPr>
            <a:xfrm>
              <a:off x="5502232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3"/>
            <p:cNvSpPr/>
            <p:nvPr/>
          </p:nvSpPr>
          <p:spPr>
            <a:xfrm>
              <a:off x="5475074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3"/>
            <p:cNvSpPr/>
            <p:nvPr/>
          </p:nvSpPr>
          <p:spPr>
            <a:xfrm>
              <a:off x="5475074" y="307572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3"/>
            <p:cNvSpPr/>
            <p:nvPr/>
          </p:nvSpPr>
          <p:spPr>
            <a:xfrm>
              <a:off x="5502232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3"/>
            <p:cNvSpPr/>
            <p:nvPr/>
          </p:nvSpPr>
          <p:spPr>
            <a:xfrm>
              <a:off x="5502232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09"/>
                  </a:cubicBezTo>
                  <a:cubicBezTo>
                    <a:pt x="1" y="164"/>
                    <a:pt x="28" y="191"/>
                    <a:pt x="28" y="245"/>
                  </a:cubicBezTo>
                  <a:cubicBezTo>
                    <a:pt x="55" y="272"/>
                    <a:pt x="82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3"/>
            <p:cNvSpPr/>
            <p:nvPr/>
          </p:nvSpPr>
          <p:spPr>
            <a:xfrm>
              <a:off x="5475074" y="312823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3"/>
            <p:cNvSpPr/>
            <p:nvPr/>
          </p:nvSpPr>
          <p:spPr>
            <a:xfrm>
              <a:off x="5502232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82" y="1"/>
                    <a:pt x="28" y="28"/>
                    <a:pt x="1" y="55"/>
                  </a:cubicBezTo>
                  <a:cubicBezTo>
                    <a:pt x="28" y="136"/>
                    <a:pt x="55" y="218"/>
                    <a:pt x="82" y="272"/>
                  </a:cubicBezTo>
                  <a:cubicBezTo>
                    <a:pt x="109" y="299"/>
                    <a:pt x="109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3"/>
            <p:cNvSpPr/>
            <p:nvPr/>
          </p:nvSpPr>
          <p:spPr>
            <a:xfrm>
              <a:off x="5520315" y="3263960"/>
              <a:ext cx="1935" cy="5471"/>
            </a:xfrm>
            <a:custGeom>
              <a:avLst/>
              <a:gdLst/>
              <a:ahLst/>
              <a:cxnLst/>
              <a:rect l="l" t="t" r="r" b="b"/>
              <a:pathLst>
                <a:path w="29" h="82" extrusionOk="0">
                  <a:moveTo>
                    <a:pt x="1" y="0"/>
                  </a:moveTo>
                  <a:cubicBezTo>
                    <a:pt x="1" y="28"/>
                    <a:pt x="1" y="55"/>
                    <a:pt x="28" y="82"/>
                  </a:cubicBezTo>
                  <a:cubicBezTo>
                    <a:pt x="28" y="55"/>
                    <a:pt x="1" y="28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3"/>
            <p:cNvSpPr/>
            <p:nvPr/>
          </p:nvSpPr>
          <p:spPr>
            <a:xfrm>
              <a:off x="5527588" y="323320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3"/>
            <p:cNvSpPr/>
            <p:nvPr/>
          </p:nvSpPr>
          <p:spPr>
            <a:xfrm>
              <a:off x="5529390" y="3285646"/>
              <a:ext cx="18149" cy="21819"/>
            </a:xfrm>
            <a:custGeom>
              <a:avLst/>
              <a:gdLst/>
              <a:ahLst/>
              <a:cxnLst/>
              <a:rect l="l" t="t" r="r" b="b"/>
              <a:pathLst>
                <a:path w="272" h="327" extrusionOk="0">
                  <a:moveTo>
                    <a:pt x="136" y="1"/>
                  </a:moveTo>
                  <a:cubicBezTo>
                    <a:pt x="82" y="1"/>
                    <a:pt x="28" y="55"/>
                    <a:pt x="1" y="82"/>
                  </a:cubicBezTo>
                  <a:cubicBezTo>
                    <a:pt x="1" y="164"/>
                    <a:pt x="28" y="218"/>
                    <a:pt x="55" y="299"/>
                  </a:cubicBezTo>
                  <a:cubicBezTo>
                    <a:pt x="82" y="299"/>
                    <a:pt x="109" y="326"/>
                    <a:pt x="136" y="326"/>
                  </a:cubicBezTo>
                  <a:cubicBezTo>
                    <a:pt x="218" y="326"/>
                    <a:pt x="272" y="245"/>
                    <a:pt x="272" y="164"/>
                  </a:cubicBezTo>
                  <a:cubicBezTo>
                    <a:pt x="272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43"/>
            <p:cNvSpPr/>
            <p:nvPr/>
          </p:nvSpPr>
          <p:spPr>
            <a:xfrm>
              <a:off x="5422627" y="176174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18"/>
                    <a:pt x="27" y="272"/>
                    <a:pt x="82" y="299"/>
                  </a:cubicBezTo>
                  <a:cubicBezTo>
                    <a:pt x="190" y="272"/>
                    <a:pt x="244" y="218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43"/>
            <p:cNvSpPr/>
            <p:nvPr/>
          </p:nvSpPr>
          <p:spPr>
            <a:xfrm>
              <a:off x="5449785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43"/>
            <p:cNvSpPr/>
            <p:nvPr/>
          </p:nvSpPr>
          <p:spPr>
            <a:xfrm>
              <a:off x="5422627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43"/>
            <p:cNvSpPr/>
            <p:nvPr/>
          </p:nvSpPr>
          <p:spPr>
            <a:xfrm>
              <a:off x="5449785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43"/>
            <p:cNvSpPr/>
            <p:nvPr/>
          </p:nvSpPr>
          <p:spPr>
            <a:xfrm>
              <a:off x="5435305" y="2025986"/>
              <a:ext cx="7273" cy="12744"/>
            </a:xfrm>
            <a:custGeom>
              <a:avLst/>
              <a:gdLst/>
              <a:ahLst/>
              <a:cxnLst/>
              <a:rect l="l" t="t" r="r" b="b"/>
              <a:pathLst>
                <a:path w="109" h="191" extrusionOk="0">
                  <a:moveTo>
                    <a:pt x="0" y="1"/>
                  </a:moveTo>
                  <a:cubicBezTo>
                    <a:pt x="10" y="4"/>
                    <a:pt x="19" y="8"/>
                    <a:pt x="27" y="11"/>
                  </a:cubicBezTo>
                  <a:lnTo>
                    <a:pt x="27" y="11"/>
                  </a:lnTo>
                  <a:cubicBezTo>
                    <a:pt x="25" y="1"/>
                    <a:pt x="20" y="1"/>
                    <a:pt x="0" y="1"/>
                  </a:cubicBezTo>
                  <a:close/>
                  <a:moveTo>
                    <a:pt x="27" y="11"/>
                  </a:moveTo>
                  <a:cubicBezTo>
                    <a:pt x="27" y="15"/>
                    <a:pt x="27" y="21"/>
                    <a:pt x="27" y="28"/>
                  </a:cubicBezTo>
                  <a:cubicBezTo>
                    <a:pt x="54" y="82"/>
                    <a:pt x="82" y="136"/>
                    <a:pt x="109" y="191"/>
                  </a:cubicBezTo>
                  <a:cubicBezTo>
                    <a:pt x="109" y="163"/>
                    <a:pt x="109" y="163"/>
                    <a:pt x="109" y="136"/>
                  </a:cubicBezTo>
                  <a:cubicBezTo>
                    <a:pt x="109" y="89"/>
                    <a:pt x="88" y="41"/>
                    <a:pt x="27" y="1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43"/>
            <p:cNvSpPr/>
            <p:nvPr/>
          </p:nvSpPr>
          <p:spPr>
            <a:xfrm>
              <a:off x="5449785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43"/>
            <p:cNvSpPr/>
            <p:nvPr/>
          </p:nvSpPr>
          <p:spPr>
            <a:xfrm>
              <a:off x="5422627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3"/>
            <p:cNvSpPr/>
            <p:nvPr/>
          </p:nvSpPr>
          <p:spPr>
            <a:xfrm>
              <a:off x="5449785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43"/>
            <p:cNvSpPr/>
            <p:nvPr/>
          </p:nvSpPr>
          <p:spPr>
            <a:xfrm>
              <a:off x="5422627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43"/>
            <p:cNvSpPr/>
            <p:nvPr/>
          </p:nvSpPr>
          <p:spPr>
            <a:xfrm>
              <a:off x="5449785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43"/>
            <p:cNvSpPr/>
            <p:nvPr/>
          </p:nvSpPr>
          <p:spPr>
            <a:xfrm>
              <a:off x="542262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3"/>
            <p:cNvSpPr/>
            <p:nvPr/>
          </p:nvSpPr>
          <p:spPr>
            <a:xfrm>
              <a:off x="5449785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43"/>
            <p:cNvSpPr/>
            <p:nvPr/>
          </p:nvSpPr>
          <p:spPr>
            <a:xfrm>
              <a:off x="5422627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43"/>
            <p:cNvSpPr/>
            <p:nvPr/>
          </p:nvSpPr>
          <p:spPr>
            <a:xfrm>
              <a:off x="5449785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43"/>
            <p:cNvSpPr/>
            <p:nvPr/>
          </p:nvSpPr>
          <p:spPr>
            <a:xfrm>
              <a:off x="5422627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43"/>
            <p:cNvSpPr/>
            <p:nvPr/>
          </p:nvSpPr>
          <p:spPr>
            <a:xfrm>
              <a:off x="5449785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43"/>
            <p:cNvSpPr/>
            <p:nvPr/>
          </p:nvSpPr>
          <p:spPr>
            <a:xfrm>
              <a:off x="5422627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43"/>
            <p:cNvSpPr/>
            <p:nvPr/>
          </p:nvSpPr>
          <p:spPr>
            <a:xfrm>
              <a:off x="5449785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43"/>
            <p:cNvSpPr/>
            <p:nvPr/>
          </p:nvSpPr>
          <p:spPr>
            <a:xfrm>
              <a:off x="5422627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43"/>
            <p:cNvSpPr/>
            <p:nvPr/>
          </p:nvSpPr>
          <p:spPr>
            <a:xfrm>
              <a:off x="5449785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43"/>
            <p:cNvSpPr/>
            <p:nvPr/>
          </p:nvSpPr>
          <p:spPr>
            <a:xfrm>
              <a:off x="5422627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43"/>
            <p:cNvSpPr/>
            <p:nvPr/>
          </p:nvSpPr>
          <p:spPr>
            <a:xfrm>
              <a:off x="5449785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43"/>
            <p:cNvSpPr/>
            <p:nvPr/>
          </p:nvSpPr>
          <p:spPr>
            <a:xfrm>
              <a:off x="5422627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43"/>
            <p:cNvSpPr/>
            <p:nvPr/>
          </p:nvSpPr>
          <p:spPr>
            <a:xfrm>
              <a:off x="5449785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43"/>
            <p:cNvSpPr/>
            <p:nvPr/>
          </p:nvSpPr>
          <p:spPr>
            <a:xfrm>
              <a:off x="5422627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43"/>
            <p:cNvSpPr/>
            <p:nvPr/>
          </p:nvSpPr>
          <p:spPr>
            <a:xfrm>
              <a:off x="5449785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43"/>
            <p:cNvSpPr/>
            <p:nvPr/>
          </p:nvSpPr>
          <p:spPr>
            <a:xfrm>
              <a:off x="5422627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43"/>
            <p:cNvSpPr/>
            <p:nvPr/>
          </p:nvSpPr>
          <p:spPr>
            <a:xfrm>
              <a:off x="5449785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43"/>
            <p:cNvSpPr/>
            <p:nvPr/>
          </p:nvSpPr>
          <p:spPr>
            <a:xfrm>
              <a:off x="5422627" y="2655816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lnTo>
                    <a:pt x="299" y="164"/>
                  </a:ln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43"/>
            <p:cNvSpPr/>
            <p:nvPr/>
          </p:nvSpPr>
          <p:spPr>
            <a:xfrm>
              <a:off x="5449785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43"/>
            <p:cNvSpPr/>
            <p:nvPr/>
          </p:nvSpPr>
          <p:spPr>
            <a:xfrm>
              <a:off x="5422627" y="2664891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0"/>
                  </a:moveTo>
                  <a:cubicBezTo>
                    <a:pt x="0" y="109"/>
                    <a:pt x="82" y="163"/>
                    <a:pt x="163" y="163"/>
                  </a:cubicBezTo>
                  <a:cubicBezTo>
                    <a:pt x="244" y="163"/>
                    <a:pt x="299" y="109"/>
                    <a:pt x="29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43"/>
            <p:cNvSpPr/>
            <p:nvPr/>
          </p:nvSpPr>
          <p:spPr>
            <a:xfrm>
              <a:off x="5422627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43"/>
            <p:cNvSpPr/>
            <p:nvPr/>
          </p:nvSpPr>
          <p:spPr>
            <a:xfrm>
              <a:off x="5449785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43"/>
            <p:cNvSpPr/>
            <p:nvPr/>
          </p:nvSpPr>
          <p:spPr>
            <a:xfrm>
              <a:off x="5422627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43"/>
            <p:cNvSpPr/>
            <p:nvPr/>
          </p:nvSpPr>
          <p:spPr>
            <a:xfrm>
              <a:off x="5449785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43"/>
            <p:cNvSpPr/>
            <p:nvPr/>
          </p:nvSpPr>
          <p:spPr>
            <a:xfrm>
              <a:off x="5422627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43"/>
            <p:cNvSpPr/>
            <p:nvPr/>
          </p:nvSpPr>
          <p:spPr>
            <a:xfrm>
              <a:off x="5449785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43"/>
            <p:cNvSpPr/>
            <p:nvPr/>
          </p:nvSpPr>
          <p:spPr>
            <a:xfrm>
              <a:off x="5422627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43"/>
            <p:cNvSpPr/>
            <p:nvPr/>
          </p:nvSpPr>
          <p:spPr>
            <a:xfrm>
              <a:off x="5449785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43"/>
            <p:cNvSpPr/>
            <p:nvPr/>
          </p:nvSpPr>
          <p:spPr>
            <a:xfrm>
              <a:off x="5449785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43"/>
            <p:cNvSpPr/>
            <p:nvPr/>
          </p:nvSpPr>
          <p:spPr>
            <a:xfrm>
              <a:off x="5422627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43"/>
            <p:cNvSpPr/>
            <p:nvPr/>
          </p:nvSpPr>
          <p:spPr>
            <a:xfrm>
              <a:off x="5422627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43"/>
            <p:cNvSpPr/>
            <p:nvPr/>
          </p:nvSpPr>
          <p:spPr>
            <a:xfrm>
              <a:off x="5449785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43"/>
            <p:cNvSpPr/>
            <p:nvPr/>
          </p:nvSpPr>
          <p:spPr>
            <a:xfrm>
              <a:off x="5449785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43"/>
            <p:cNvSpPr/>
            <p:nvPr/>
          </p:nvSpPr>
          <p:spPr>
            <a:xfrm>
              <a:off x="5422627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43"/>
            <p:cNvSpPr/>
            <p:nvPr/>
          </p:nvSpPr>
          <p:spPr>
            <a:xfrm>
              <a:off x="5449785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43"/>
            <p:cNvSpPr/>
            <p:nvPr/>
          </p:nvSpPr>
          <p:spPr>
            <a:xfrm>
              <a:off x="5455190" y="3155330"/>
              <a:ext cx="14546" cy="12744"/>
            </a:xfrm>
            <a:custGeom>
              <a:avLst/>
              <a:gdLst/>
              <a:ahLst/>
              <a:cxnLst/>
              <a:rect l="l" t="t" r="r" b="b"/>
              <a:pathLst>
                <a:path w="218" h="191" extrusionOk="0">
                  <a:moveTo>
                    <a:pt x="1" y="1"/>
                  </a:moveTo>
                  <a:cubicBezTo>
                    <a:pt x="55" y="82"/>
                    <a:pt x="109" y="164"/>
                    <a:pt x="218" y="191"/>
                  </a:cubicBezTo>
                  <a:cubicBezTo>
                    <a:pt x="218" y="191"/>
                    <a:pt x="218" y="164"/>
                    <a:pt x="218" y="137"/>
                  </a:cubicBezTo>
                  <a:cubicBezTo>
                    <a:pt x="218" y="55"/>
                    <a:pt x="136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43"/>
            <p:cNvSpPr/>
            <p:nvPr/>
          </p:nvSpPr>
          <p:spPr>
            <a:xfrm>
              <a:off x="5400875" y="1747269"/>
              <a:ext cx="16348" cy="9141"/>
            </a:xfrm>
            <a:custGeom>
              <a:avLst/>
              <a:gdLst/>
              <a:ahLst/>
              <a:cxnLst/>
              <a:rect l="l" t="t" r="r" b="b"/>
              <a:pathLst>
                <a:path w="245" h="137" extrusionOk="0">
                  <a:moveTo>
                    <a:pt x="245" y="1"/>
                  </a:moveTo>
                  <a:lnTo>
                    <a:pt x="245" y="1"/>
                  </a:lnTo>
                  <a:cubicBezTo>
                    <a:pt x="164" y="28"/>
                    <a:pt x="82" y="55"/>
                    <a:pt x="1" y="109"/>
                  </a:cubicBezTo>
                  <a:cubicBezTo>
                    <a:pt x="28" y="136"/>
                    <a:pt x="55" y="136"/>
                    <a:pt x="82" y="136"/>
                  </a:cubicBezTo>
                  <a:cubicBezTo>
                    <a:pt x="164" y="136"/>
                    <a:pt x="245" y="82"/>
                    <a:pt x="24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43"/>
            <p:cNvSpPr/>
            <p:nvPr/>
          </p:nvSpPr>
          <p:spPr>
            <a:xfrm>
              <a:off x="5399073" y="1788907"/>
              <a:ext cx="9141" cy="3670"/>
            </a:xfrm>
            <a:custGeom>
              <a:avLst/>
              <a:gdLst/>
              <a:ahLst/>
              <a:cxnLst/>
              <a:rect l="l" t="t" r="r" b="b"/>
              <a:pathLst>
                <a:path w="137" h="55" extrusionOk="0">
                  <a:moveTo>
                    <a:pt x="109" y="1"/>
                  </a:moveTo>
                  <a:cubicBezTo>
                    <a:pt x="82" y="1"/>
                    <a:pt x="28" y="28"/>
                    <a:pt x="1" y="55"/>
                  </a:cubicBezTo>
                  <a:cubicBezTo>
                    <a:pt x="55" y="28"/>
                    <a:pt x="82" y="28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43"/>
            <p:cNvSpPr/>
            <p:nvPr/>
          </p:nvSpPr>
          <p:spPr>
            <a:xfrm>
              <a:off x="5413553" y="1951786"/>
              <a:ext cx="3670" cy="12744"/>
            </a:xfrm>
            <a:custGeom>
              <a:avLst/>
              <a:gdLst/>
              <a:ahLst/>
              <a:cxnLst/>
              <a:rect l="l" t="t" r="r" b="b"/>
              <a:pathLst>
                <a:path w="55" h="191" extrusionOk="0">
                  <a:moveTo>
                    <a:pt x="28" y="1"/>
                  </a:moveTo>
                  <a:cubicBezTo>
                    <a:pt x="1" y="55"/>
                    <a:pt x="1" y="109"/>
                    <a:pt x="1" y="163"/>
                  </a:cubicBezTo>
                  <a:cubicBezTo>
                    <a:pt x="1" y="163"/>
                    <a:pt x="1" y="191"/>
                    <a:pt x="1" y="191"/>
                  </a:cubicBezTo>
                  <a:cubicBezTo>
                    <a:pt x="28" y="163"/>
                    <a:pt x="55" y="109"/>
                    <a:pt x="55" y="82"/>
                  </a:cubicBezTo>
                  <a:cubicBezTo>
                    <a:pt x="55" y="55"/>
                    <a:pt x="55" y="28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3"/>
            <p:cNvSpPr/>
            <p:nvPr/>
          </p:nvSpPr>
          <p:spPr>
            <a:xfrm>
              <a:off x="5370114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3"/>
            <p:cNvSpPr/>
            <p:nvPr/>
          </p:nvSpPr>
          <p:spPr>
            <a:xfrm>
              <a:off x="5397271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3"/>
            <p:cNvSpPr/>
            <p:nvPr/>
          </p:nvSpPr>
          <p:spPr>
            <a:xfrm>
              <a:off x="5397271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3"/>
            <p:cNvSpPr/>
            <p:nvPr/>
          </p:nvSpPr>
          <p:spPr>
            <a:xfrm>
              <a:off x="5397271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43"/>
            <p:cNvSpPr/>
            <p:nvPr/>
          </p:nvSpPr>
          <p:spPr>
            <a:xfrm>
              <a:off x="5397271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3"/>
            <p:cNvSpPr/>
            <p:nvPr/>
          </p:nvSpPr>
          <p:spPr>
            <a:xfrm>
              <a:off x="5397271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3"/>
            <p:cNvSpPr/>
            <p:nvPr/>
          </p:nvSpPr>
          <p:spPr>
            <a:xfrm>
              <a:off x="5397271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3"/>
            <p:cNvSpPr/>
            <p:nvPr/>
          </p:nvSpPr>
          <p:spPr>
            <a:xfrm>
              <a:off x="5397271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3"/>
            <p:cNvSpPr/>
            <p:nvPr/>
          </p:nvSpPr>
          <p:spPr>
            <a:xfrm>
              <a:off x="5397271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3"/>
            <p:cNvSpPr/>
            <p:nvPr/>
          </p:nvSpPr>
          <p:spPr>
            <a:xfrm>
              <a:off x="5397271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3"/>
            <p:cNvSpPr/>
            <p:nvPr/>
          </p:nvSpPr>
          <p:spPr>
            <a:xfrm>
              <a:off x="5397271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3"/>
            <p:cNvSpPr/>
            <p:nvPr/>
          </p:nvSpPr>
          <p:spPr>
            <a:xfrm>
              <a:off x="5397271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3"/>
            <p:cNvSpPr/>
            <p:nvPr/>
          </p:nvSpPr>
          <p:spPr>
            <a:xfrm>
              <a:off x="5397271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3"/>
            <p:cNvSpPr/>
            <p:nvPr/>
          </p:nvSpPr>
          <p:spPr>
            <a:xfrm>
              <a:off x="5397271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3"/>
            <p:cNvSpPr/>
            <p:nvPr/>
          </p:nvSpPr>
          <p:spPr>
            <a:xfrm>
              <a:off x="5397271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3"/>
            <p:cNvSpPr/>
            <p:nvPr/>
          </p:nvSpPr>
          <p:spPr>
            <a:xfrm>
              <a:off x="5397271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3"/>
            <p:cNvSpPr/>
            <p:nvPr/>
          </p:nvSpPr>
          <p:spPr>
            <a:xfrm>
              <a:off x="5397271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3"/>
            <p:cNvSpPr/>
            <p:nvPr/>
          </p:nvSpPr>
          <p:spPr>
            <a:xfrm>
              <a:off x="5397271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3"/>
            <p:cNvSpPr/>
            <p:nvPr/>
          </p:nvSpPr>
          <p:spPr>
            <a:xfrm>
              <a:off x="5397271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3"/>
            <p:cNvSpPr/>
            <p:nvPr/>
          </p:nvSpPr>
          <p:spPr>
            <a:xfrm>
              <a:off x="5397271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3"/>
            <p:cNvSpPr/>
            <p:nvPr/>
          </p:nvSpPr>
          <p:spPr>
            <a:xfrm>
              <a:off x="5397271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3"/>
            <p:cNvSpPr/>
            <p:nvPr/>
          </p:nvSpPr>
          <p:spPr>
            <a:xfrm>
              <a:off x="5371915" y="3075725"/>
              <a:ext cx="16348" cy="7340"/>
            </a:xfrm>
            <a:custGeom>
              <a:avLst/>
              <a:gdLst/>
              <a:ahLst/>
              <a:cxnLst/>
              <a:rect l="l" t="t" r="r" b="b"/>
              <a:pathLst>
                <a:path w="245" h="110" extrusionOk="0">
                  <a:moveTo>
                    <a:pt x="136" y="1"/>
                  </a:moveTo>
                  <a:cubicBezTo>
                    <a:pt x="82" y="1"/>
                    <a:pt x="28" y="28"/>
                    <a:pt x="1" y="82"/>
                  </a:cubicBezTo>
                  <a:lnTo>
                    <a:pt x="109" y="109"/>
                  </a:lnTo>
                  <a:cubicBezTo>
                    <a:pt x="164" y="109"/>
                    <a:pt x="191" y="82"/>
                    <a:pt x="245" y="55"/>
                  </a:cubicBezTo>
                  <a:cubicBezTo>
                    <a:pt x="218" y="28"/>
                    <a:pt x="16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43"/>
            <p:cNvSpPr/>
            <p:nvPr/>
          </p:nvSpPr>
          <p:spPr>
            <a:xfrm>
              <a:off x="5422627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43"/>
            <p:cNvSpPr/>
            <p:nvPr/>
          </p:nvSpPr>
          <p:spPr>
            <a:xfrm>
              <a:off x="5370114" y="176355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245" y="1"/>
                  </a:moveTo>
                  <a:cubicBezTo>
                    <a:pt x="163" y="55"/>
                    <a:pt x="82" y="109"/>
                    <a:pt x="1" y="164"/>
                  </a:cubicBezTo>
                  <a:cubicBezTo>
                    <a:pt x="28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82"/>
                    <a:pt x="272" y="28"/>
                    <a:pt x="24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43"/>
            <p:cNvSpPr/>
            <p:nvPr/>
          </p:nvSpPr>
          <p:spPr>
            <a:xfrm>
              <a:off x="5342956" y="1788907"/>
              <a:ext cx="21819" cy="18149"/>
            </a:xfrm>
            <a:custGeom>
              <a:avLst/>
              <a:gdLst/>
              <a:ahLst/>
              <a:cxnLst/>
              <a:rect l="l" t="t" r="r" b="b"/>
              <a:pathLst>
                <a:path w="327" h="272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55" y="245"/>
                    <a:pt x="109" y="272"/>
                  </a:cubicBezTo>
                  <a:cubicBezTo>
                    <a:pt x="164" y="245"/>
                    <a:pt x="245" y="245"/>
                    <a:pt x="299" y="218"/>
                  </a:cubicBezTo>
                  <a:cubicBezTo>
                    <a:pt x="326" y="190"/>
                    <a:pt x="326" y="163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43"/>
            <p:cNvSpPr/>
            <p:nvPr/>
          </p:nvSpPr>
          <p:spPr>
            <a:xfrm>
              <a:off x="5319469" y="1774427"/>
              <a:ext cx="18149" cy="9141"/>
            </a:xfrm>
            <a:custGeom>
              <a:avLst/>
              <a:gdLst/>
              <a:ahLst/>
              <a:cxnLst/>
              <a:rect l="l" t="t" r="r" b="b"/>
              <a:pathLst>
                <a:path w="272" h="137" extrusionOk="0">
                  <a:moveTo>
                    <a:pt x="163" y="1"/>
                  </a:moveTo>
                  <a:cubicBezTo>
                    <a:pt x="82" y="1"/>
                    <a:pt x="27" y="28"/>
                    <a:pt x="0" y="55"/>
                  </a:cubicBezTo>
                  <a:cubicBezTo>
                    <a:pt x="27" y="109"/>
                    <a:pt x="82" y="136"/>
                    <a:pt x="136" y="136"/>
                  </a:cubicBezTo>
                  <a:cubicBezTo>
                    <a:pt x="190" y="136"/>
                    <a:pt x="244" y="82"/>
                    <a:pt x="271" y="28"/>
                  </a:cubicBezTo>
                  <a:cubicBezTo>
                    <a:pt x="244" y="28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43"/>
            <p:cNvSpPr/>
            <p:nvPr/>
          </p:nvSpPr>
          <p:spPr>
            <a:xfrm>
              <a:off x="5317667" y="1814263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190"/>
                    <a:pt x="0" y="217"/>
                    <a:pt x="27" y="244"/>
                  </a:cubicBezTo>
                  <a:cubicBezTo>
                    <a:pt x="81" y="190"/>
                    <a:pt x="136" y="163"/>
                    <a:pt x="217" y="163"/>
                  </a:cubicBezTo>
                  <a:cubicBezTo>
                    <a:pt x="244" y="163"/>
                    <a:pt x="271" y="136"/>
                    <a:pt x="298" y="109"/>
                  </a:cubicBezTo>
                  <a:cubicBezTo>
                    <a:pt x="271" y="55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43"/>
            <p:cNvSpPr/>
            <p:nvPr/>
          </p:nvSpPr>
          <p:spPr>
            <a:xfrm>
              <a:off x="5342956" y="2006101"/>
              <a:ext cx="21819" cy="12744"/>
            </a:xfrm>
            <a:custGeom>
              <a:avLst/>
              <a:gdLst/>
              <a:ahLst/>
              <a:cxnLst/>
              <a:rect l="l" t="t" r="r" b="b"/>
              <a:pathLst>
                <a:path w="327" h="191" extrusionOk="0">
                  <a:moveTo>
                    <a:pt x="28" y="0"/>
                  </a:moveTo>
                  <a:cubicBezTo>
                    <a:pt x="28" y="0"/>
                    <a:pt x="1" y="28"/>
                    <a:pt x="1" y="55"/>
                  </a:cubicBezTo>
                  <a:cubicBezTo>
                    <a:pt x="1" y="136"/>
                    <a:pt x="82" y="190"/>
                    <a:pt x="164" y="190"/>
                  </a:cubicBezTo>
                  <a:cubicBezTo>
                    <a:pt x="245" y="190"/>
                    <a:pt x="299" y="136"/>
                    <a:pt x="326" y="82"/>
                  </a:cubicBezTo>
                  <a:cubicBezTo>
                    <a:pt x="191" y="28"/>
                    <a:pt x="109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3"/>
            <p:cNvSpPr/>
            <p:nvPr/>
          </p:nvSpPr>
          <p:spPr>
            <a:xfrm>
              <a:off x="5317667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109" y="1"/>
                    <a:pt x="54" y="55"/>
                    <a:pt x="27" y="82"/>
                  </a:cubicBezTo>
                  <a:cubicBezTo>
                    <a:pt x="27" y="136"/>
                    <a:pt x="27" y="163"/>
                    <a:pt x="0" y="218"/>
                  </a:cubicBezTo>
                  <a:cubicBezTo>
                    <a:pt x="27" y="272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43"/>
            <p:cNvSpPr/>
            <p:nvPr/>
          </p:nvSpPr>
          <p:spPr>
            <a:xfrm>
              <a:off x="5342956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43"/>
            <p:cNvSpPr/>
            <p:nvPr/>
          </p:nvSpPr>
          <p:spPr>
            <a:xfrm>
              <a:off x="5317667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43"/>
            <p:cNvSpPr/>
            <p:nvPr/>
          </p:nvSpPr>
          <p:spPr>
            <a:xfrm>
              <a:off x="5342956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43"/>
            <p:cNvSpPr/>
            <p:nvPr/>
          </p:nvSpPr>
          <p:spPr>
            <a:xfrm>
              <a:off x="5370114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43"/>
            <p:cNvSpPr/>
            <p:nvPr/>
          </p:nvSpPr>
          <p:spPr>
            <a:xfrm>
              <a:off x="5317667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43"/>
            <p:cNvSpPr/>
            <p:nvPr/>
          </p:nvSpPr>
          <p:spPr>
            <a:xfrm>
              <a:off x="5342956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43"/>
            <p:cNvSpPr/>
            <p:nvPr/>
          </p:nvSpPr>
          <p:spPr>
            <a:xfrm>
              <a:off x="5370114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43"/>
            <p:cNvSpPr/>
            <p:nvPr/>
          </p:nvSpPr>
          <p:spPr>
            <a:xfrm>
              <a:off x="531766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43"/>
            <p:cNvSpPr/>
            <p:nvPr/>
          </p:nvSpPr>
          <p:spPr>
            <a:xfrm>
              <a:off x="5342956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43"/>
            <p:cNvSpPr/>
            <p:nvPr/>
          </p:nvSpPr>
          <p:spPr>
            <a:xfrm>
              <a:off x="5370114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43"/>
            <p:cNvSpPr/>
            <p:nvPr/>
          </p:nvSpPr>
          <p:spPr>
            <a:xfrm>
              <a:off x="5317667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8"/>
                    <a:pt x="163" y="298"/>
                  </a:cubicBezTo>
                  <a:cubicBezTo>
                    <a:pt x="244" y="298"/>
                    <a:pt x="298" y="217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43"/>
            <p:cNvSpPr/>
            <p:nvPr/>
          </p:nvSpPr>
          <p:spPr>
            <a:xfrm>
              <a:off x="5342956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43"/>
            <p:cNvSpPr/>
            <p:nvPr/>
          </p:nvSpPr>
          <p:spPr>
            <a:xfrm>
              <a:off x="5370114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43"/>
            <p:cNvSpPr/>
            <p:nvPr/>
          </p:nvSpPr>
          <p:spPr>
            <a:xfrm>
              <a:off x="5317667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43"/>
            <p:cNvSpPr/>
            <p:nvPr/>
          </p:nvSpPr>
          <p:spPr>
            <a:xfrm>
              <a:off x="5342956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43"/>
            <p:cNvSpPr/>
            <p:nvPr/>
          </p:nvSpPr>
          <p:spPr>
            <a:xfrm>
              <a:off x="5370114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43"/>
            <p:cNvSpPr/>
            <p:nvPr/>
          </p:nvSpPr>
          <p:spPr>
            <a:xfrm>
              <a:off x="5317667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43"/>
            <p:cNvSpPr/>
            <p:nvPr/>
          </p:nvSpPr>
          <p:spPr>
            <a:xfrm>
              <a:off x="5342956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3"/>
            <p:cNvSpPr/>
            <p:nvPr/>
          </p:nvSpPr>
          <p:spPr>
            <a:xfrm>
              <a:off x="5370114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3"/>
            <p:cNvSpPr/>
            <p:nvPr/>
          </p:nvSpPr>
          <p:spPr>
            <a:xfrm>
              <a:off x="5317667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43"/>
            <p:cNvSpPr/>
            <p:nvPr/>
          </p:nvSpPr>
          <p:spPr>
            <a:xfrm>
              <a:off x="5342956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3"/>
            <p:cNvSpPr/>
            <p:nvPr/>
          </p:nvSpPr>
          <p:spPr>
            <a:xfrm>
              <a:off x="5370114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3"/>
            <p:cNvSpPr/>
            <p:nvPr/>
          </p:nvSpPr>
          <p:spPr>
            <a:xfrm>
              <a:off x="5317667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43"/>
            <p:cNvSpPr/>
            <p:nvPr/>
          </p:nvSpPr>
          <p:spPr>
            <a:xfrm>
              <a:off x="5342956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43"/>
            <p:cNvSpPr/>
            <p:nvPr/>
          </p:nvSpPr>
          <p:spPr>
            <a:xfrm>
              <a:off x="5370114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43"/>
            <p:cNvSpPr/>
            <p:nvPr/>
          </p:nvSpPr>
          <p:spPr>
            <a:xfrm>
              <a:off x="5317667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43"/>
            <p:cNvSpPr/>
            <p:nvPr/>
          </p:nvSpPr>
          <p:spPr>
            <a:xfrm>
              <a:off x="5342956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43"/>
            <p:cNvSpPr/>
            <p:nvPr/>
          </p:nvSpPr>
          <p:spPr>
            <a:xfrm>
              <a:off x="5370114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43"/>
            <p:cNvSpPr/>
            <p:nvPr/>
          </p:nvSpPr>
          <p:spPr>
            <a:xfrm>
              <a:off x="5317667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43"/>
            <p:cNvSpPr/>
            <p:nvPr/>
          </p:nvSpPr>
          <p:spPr>
            <a:xfrm>
              <a:off x="5342956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43"/>
            <p:cNvSpPr/>
            <p:nvPr/>
          </p:nvSpPr>
          <p:spPr>
            <a:xfrm>
              <a:off x="5370114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43"/>
            <p:cNvSpPr/>
            <p:nvPr/>
          </p:nvSpPr>
          <p:spPr>
            <a:xfrm>
              <a:off x="5317667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43"/>
            <p:cNvSpPr/>
            <p:nvPr/>
          </p:nvSpPr>
          <p:spPr>
            <a:xfrm>
              <a:off x="5342956" y="262865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43"/>
            <p:cNvSpPr/>
            <p:nvPr/>
          </p:nvSpPr>
          <p:spPr>
            <a:xfrm>
              <a:off x="5370114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43"/>
            <p:cNvSpPr/>
            <p:nvPr/>
          </p:nvSpPr>
          <p:spPr>
            <a:xfrm>
              <a:off x="5370114" y="2655816"/>
              <a:ext cx="20018" cy="9141"/>
            </a:xfrm>
            <a:custGeom>
              <a:avLst/>
              <a:gdLst/>
              <a:ahLst/>
              <a:cxnLst/>
              <a:rect l="l" t="t" r="r" b="b"/>
              <a:pathLst>
                <a:path w="300" h="137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lnTo>
                    <a:pt x="299" y="136"/>
                  </a:ln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43"/>
            <p:cNvSpPr/>
            <p:nvPr/>
          </p:nvSpPr>
          <p:spPr>
            <a:xfrm>
              <a:off x="5317667" y="2655816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63" y="1"/>
                  </a:moveTo>
                  <a:cubicBezTo>
                    <a:pt x="81" y="1"/>
                    <a:pt x="0" y="55"/>
                    <a:pt x="0" y="164"/>
                  </a:cubicBezTo>
                  <a:lnTo>
                    <a:pt x="298" y="164"/>
                  </a:ln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43"/>
            <p:cNvSpPr/>
            <p:nvPr/>
          </p:nvSpPr>
          <p:spPr>
            <a:xfrm>
              <a:off x="5342956" y="2681172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43"/>
            <p:cNvSpPr/>
            <p:nvPr/>
          </p:nvSpPr>
          <p:spPr>
            <a:xfrm>
              <a:off x="5370114" y="2666692"/>
              <a:ext cx="20018" cy="9141"/>
            </a:xfrm>
            <a:custGeom>
              <a:avLst/>
              <a:gdLst/>
              <a:ahLst/>
              <a:cxnLst/>
              <a:rect l="l" t="t" r="r" b="b"/>
              <a:pathLst>
                <a:path w="300" h="137" extrusionOk="0">
                  <a:moveTo>
                    <a:pt x="1" y="1"/>
                  </a:moveTo>
                  <a:cubicBezTo>
                    <a:pt x="1" y="82"/>
                    <a:pt x="82" y="136"/>
                    <a:pt x="163" y="136"/>
                  </a:cubicBezTo>
                  <a:cubicBezTo>
                    <a:pt x="245" y="136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43"/>
            <p:cNvSpPr/>
            <p:nvPr/>
          </p:nvSpPr>
          <p:spPr>
            <a:xfrm>
              <a:off x="5317667" y="2664891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0"/>
                  </a:moveTo>
                  <a:cubicBezTo>
                    <a:pt x="0" y="109"/>
                    <a:pt x="81" y="163"/>
                    <a:pt x="163" y="163"/>
                  </a:cubicBezTo>
                  <a:cubicBezTo>
                    <a:pt x="244" y="163"/>
                    <a:pt x="298" y="109"/>
                    <a:pt x="29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43"/>
            <p:cNvSpPr/>
            <p:nvPr/>
          </p:nvSpPr>
          <p:spPr>
            <a:xfrm>
              <a:off x="5317667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43"/>
            <p:cNvSpPr/>
            <p:nvPr/>
          </p:nvSpPr>
          <p:spPr>
            <a:xfrm>
              <a:off x="5342956" y="273368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43"/>
            <p:cNvSpPr/>
            <p:nvPr/>
          </p:nvSpPr>
          <p:spPr>
            <a:xfrm>
              <a:off x="5370114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43"/>
            <p:cNvSpPr/>
            <p:nvPr/>
          </p:nvSpPr>
          <p:spPr>
            <a:xfrm>
              <a:off x="5317667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43"/>
            <p:cNvSpPr/>
            <p:nvPr/>
          </p:nvSpPr>
          <p:spPr>
            <a:xfrm>
              <a:off x="5342956" y="278613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43"/>
            <p:cNvSpPr/>
            <p:nvPr/>
          </p:nvSpPr>
          <p:spPr>
            <a:xfrm>
              <a:off x="5370114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43"/>
            <p:cNvSpPr/>
            <p:nvPr/>
          </p:nvSpPr>
          <p:spPr>
            <a:xfrm>
              <a:off x="5317667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43"/>
            <p:cNvSpPr/>
            <p:nvPr/>
          </p:nvSpPr>
          <p:spPr>
            <a:xfrm>
              <a:off x="5342956" y="283864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43"/>
            <p:cNvSpPr/>
            <p:nvPr/>
          </p:nvSpPr>
          <p:spPr>
            <a:xfrm>
              <a:off x="5370114" y="2813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43"/>
            <p:cNvSpPr/>
            <p:nvPr/>
          </p:nvSpPr>
          <p:spPr>
            <a:xfrm>
              <a:off x="5317667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43"/>
            <p:cNvSpPr/>
            <p:nvPr/>
          </p:nvSpPr>
          <p:spPr>
            <a:xfrm>
              <a:off x="5342956" y="289109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43"/>
            <p:cNvSpPr/>
            <p:nvPr/>
          </p:nvSpPr>
          <p:spPr>
            <a:xfrm>
              <a:off x="5370114" y="286580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43"/>
            <p:cNvSpPr/>
            <p:nvPr/>
          </p:nvSpPr>
          <p:spPr>
            <a:xfrm>
              <a:off x="5370114" y="291825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43"/>
            <p:cNvSpPr/>
            <p:nvPr/>
          </p:nvSpPr>
          <p:spPr>
            <a:xfrm>
              <a:off x="5342956" y="294360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43"/>
            <p:cNvSpPr/>
            <p:nvPr/>
          </p:nvSpPr>
          <p:spPr>
            <a:xfrm>
              <a:off x="5317667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43"/>
            <p:cNvSpPr/>
            <p:nvPr/>
          </p:nvSpPr>
          <p:spPr>
            <a:xfrm>
              <a:off x="5317667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43"/>
            <p:cNvSpPr/>
            <p:nvPr/>
          </p:nvSpPr>
          <p:spPr>
            <a:xfrm>
              <a:off x="5342956" y="299792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43"/>
            <p:cNvSpPr/>
            <p:nvPr/>
          </p:nvSpPr>
          <p:spPr>
            <a:xfrm>
              <a:off x="5370114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43"/>
            <p:cNvSpPr/>
            <p:nvPr/>
          </p:nvSpPr>
          <p:spPr>
            <a:xfrm>
              <a:off x="5370114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43"/>
            <p:cNvSpPr/>
            <p:nvPr/>
          </p:nvSpPr>
          <p:spPr>
            <a:xfrm>
              <a:off x="5342956" y="3050369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43"/>
            <p:cNvSpPr/>
            <p:nvPr/>
          </p:nvSpPr>
          <p:spPr>
            <a:xfrm>
              <a:off x="5317667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43"/>
            <p:cNvSpPr/>
            <p:nvPr/>
          </p:nvSpPr>
          <p:spPr>
            <a:xfrm>
              <a:off x="5319469" y="3075725"/>
              <a:ext cx="18149" cy="9141"/>
            </a:xfrm>
            <a:custGeom>
              <a:avLst/>
              <a:gdLst/>
              <a:ahLst/>
              <a:cxnLst/>
              <a:rect l="l" t="t" r="r" b="b"/>
              <a:pathLst>
                <a:path w="272" h="137" extrusionOk="0">
                  <a:moveTo>
                    <a:pt x="136" y="1"/>
                  </a:moveTo>
                  <a:cubicBezTo>
                    <a:pt x="54" y="1"/>
                    <a:pt x="27" y="28"/>
                    <a:pt x="0" y="82"/>
                  </a:cubicBezTo>
                  <a:cubicBezTo>
                    <a:pt x="109" y="109"/>
                    <a:pt x="217" y="136"/>
                    <a:pt x="271" y="136"/>
                  </a:cubicBezTo>
                  <a:cubicBezTo>
                    <a:pt x="271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43"/>
            <p:cNvSpPr/>
            <p:nvPr/>
          </p:nvSpPr>
          <p:spPr>
            <a:xfrm>
              <a:off x="5290509" y="178890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43"/>
            <p:cNvSpPr/>
            <p:nvPr/>
          </p:nvSpPr>
          <p:spPr>
            <a:xfrm>
              <a:off x="5265153" y="181426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43"/>
            <p:cNvSpPr/>
            <p:nvPr/>
          </p:nvSpPr>
          <p:spPr>
            <a:xfrm>
              <a:off x="5292311" y="1841420"/>
              <a:ext cx="14546" cy="9075"/>
            </a:xfrm>
            <a:custGeom>
              <a:avLst/>
              <a:gdLst/>
              <a:ahLst/>
              <a:cxnLst/>
              <a:rect l="l" t="t" r="r" b="b"/>
              <a:pathLst>
                <a:path w="218" h="136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55" y="81"/>
                    <a:pt x="136" y="27"/>
                    <a:pt x="217" y="27"/>
                  </a:cubicBezTo>
                  <a:cubicBezTo>
                    <a:pt x="190" y="0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43"/>
            <p:cNvSpPr/>
            <p:nvPr/>
          </p:nvSpPr>
          <p:spPr>
            <a:xfrm>
              <a:off x="5290509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3"/>
            <p:cNvSpPr/>
            <p:nvPr/>
          </p:nvSpPr>
          <p:spPr>
            <a:xfrm>
              <a:off x="5266955" y="2033259"/>
              <a:ext cx="18149" cy="12744"/>
            </a:xfrm>
            <a:custGeom>
              <a:avLst/>
              <a:gdLst/>
              <a:ahLst/>
              <a:cxnLst/>
              <a:rect l="l" t="t" r="r" b="b"/>
              <a:pathLst>
                <a:path w="272" h="191" extrusionOk="0">
                  <a:moveTo>
                    <a:pt x="272" y="0"/>
                  </a:moveTo>
                  <a:cubicBezTo>
                    <a:pt x="191" y="27"/>
                    <a:pt x="109" y="82"/>
                    <a:pt x="1" y="109"/>
                  </a:cubicBezTo>
                  <a:cubicBezTo>
                    <a:pt x="28" y="163"/>
                    <a:pt x="82" y="190"/>
                    <a:pt x="136" y="190"/>
                  </a:cubicBezTo>
                  <a:cubicBezTo>
                    <a:pt x="218" y="190"/>
                    <a:pt x="272" y="109"/>
                    <a:pt x="272" y="27"/>
                  </a:cubicBezTo>
                  <a:cubicBezTo>
                    <a:pt x="272" y="27"/>
                    <a:pt x="272" y="27"/>
                    <a:pt x="27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43"/>
            <p:cNvSpPr/>
            <p:nvPr/>
          </p:nvSpPr>
          <p:spPr>
            <a:xfrm>
              <a:off x="5265153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43"/>
            <p:cNvSpPr/>
            <p:nvPr/>
          </p:nvSpPr>
          <p:spPr>
            <a:xfrm>
              <a:off x="5290509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43"/>
            <p:cNvSpPr/>
            <p:nvPr/>
          </p:nvSpPr>
          <p:spPr>
            <a:xfrm>
              <a:off x="5265153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43"/>
            <p:cNvSpPr/>
            <p:nvPr/>
          </p:nvSpPr>
          <p:spPr>
            <a:xfrm>
              <a:off x="5290509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43"/>
            <p:cNvSpPr/>
            <p:nvPr/>
          </p:nvSpPr>
          <p:spPr>
            <a:xfrm>
              <a:off x="5265153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43"/>
            <p:cNvSpPr/>
            <p:nvPr/>
          </p:nvSpPr>
          <p:spPr>
            <a:xfrm>
              <a:off x="5290509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43"/>
            <p:cNvSpPr/>
            <p:nvPr/>
          </p:nvSpPr>
          <p:spPr>
            <a:xfrm>
              <a:off x="5265153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43"/>
            <p:cNvSpPr/>
            <p:nvPr/>
          </p:nvSpPr>
          <p:spPr>
            <a:xfrm>
              <a:off x="5290509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43"/>
            <p:cNvSpPr/>
            <p:nvPr/>
          </p:nvSpPr>
          <p:spPr>
            <a:xfrm>
              <a:off x="5265153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43"/>
            <p:cNvSpPr/>
            <p:nvPr/>
          </p:nvSpPr>
          <p:spPr>
            <a:xfrm>
              <a:off x="5290509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43"/>
            <p:cNvSpPr/>
            <p:nvPr/>
          </p:nvSpPr>
          <p:spPr>
            <a:xfrm>
              <a:off x="5265153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43"/>
            <p:cNvSpPr/>
            <p:nvPr/>
          </p:nvSpPr>
          <p:spPr>
            <a:xfrm>
              <a:off x="5290509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43"/>
            <p:cNvSpPr/>
            <p:nvPr/>
          </p:nvSpPr>
          <p:spPr>
            <a:xfrm>
              <a:off x="5265153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43"/>
            <p:cNvSpPr/>
            <p:nvPr/>
          </p:nvSpPr>
          <p:spPr>
            <a:xfrm>
              <a:off x="5290509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43"/>
            <p:cNvSpPr/>
            <p:nvPr/>
          </p:nvSpPr>
          <p:spPr>
            <a:xfrm>
              <a:off x="5265153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43"/>
            <p:cNvSpPr/>
            <p:nvPr/>
          </p:nvSpPr>
          <p:spPr>
            <a:xfrm>
              <a:off x="5290509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43"/>
            <p:cNvSpPr/>
            <p:nvPr/>
          </p:nvSpPr>
          <p:spPr>
            <a:xfrm>
              <a:off x="5265153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43"/>
            <p:cNvSpPr/>
            <p:nvPr/>
          </p:nvSpPr>
          <p:spPr>
            <a:xfrm>
              <a:off x="5290509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43"/>
            <p:cNvSpPr/>
            <p:nvPr/>
          </p:nvSpPr>
          <p:spPr>
            <a:xfrm>
              <a:off x="5265153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43"/>
            <p:cNvSpPr/>
            <p:nvPr/>
          </p:nvSpPr>
          <p:spPr>
            <a:xfrm>
              <a:off x="5290509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43"/>
            <p:cNvSpPr/>
            <p:nvPr/>
          </p:nvSpPr>
          <p:spPr>
            <a:xfrm>
              <a:off x="5265153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43"/>
            <p:cNvSpPr/>
            <p:nvPr/>
          </p:nvSpPr>
          <p:spPr>
            <a:xfrm>
              <a:off x="5290509" y="262865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43"/>
            <p:cNvSpPr/>
            <p:nvPr/>
          </p:nvSpPr>
          <p:spPr>
            <a:xfrm>
              <a:off x="5265153" y="265581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43"/>
            <p:cNvSpPr/>
            <p:nvPr/>
          </p:nvSpPr>
          <p:spPr>
            <a:xfrm>
              <a:off x="5290509" y="2681172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43"/>
            <p:cNvSpPr/>
            <p:nvPr/>
          </p:nvSpPr>
          <p:spPr>
            <a:xfrm>
              <a:off x="5265153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43"/>
            <p:cNvSpPr/>
            <p:nvPr/>
          </p:nvSpPr>
          <p:spPr>
            <a:xfrm>
              <a:off x="5290509" y="2733686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43"/>
            <p:cNvSpPr/>
            <p:nvPr/>
          </p:nvSpPr>
          <p:spPr>
            <a:xfrm>
              <a:off x="5265153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3"/>
            <p:cNvSpPr/>
            <p:nvPr/>
          </p:nvSpPr>
          <p:spPr>
            <a:xfrm>
              <a:off x="5290509" y="278613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43"/>
            <p:cNvSpPr/>
            <p:nvPr/>
          </p:nvSpPr>
          <p:spPr>
            <a:xfrm>
              <a:off x="5265153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43"/>
            <p:cNvSpPr/>
            <p:nvPr/>
          </p:nvSpPr>
          <p:spPr>
            <a:xfrm>
              <a:off x="5290509" y="2838646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43"/>
            <p:cNvSpPr/>
            <p:nvPr/>
          </p:nvSpPr>
          <p:spPr>
            <a:xfrm>
              <a:off x="5265153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43"/>
            <p:cNvSpPr/>
            <p:nvPr/>
          </p:nvSpPr>
          <p:spPr>
            <a:xfrm>
              <a:off x="5290509" y="289109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43"/>
            <p:cNvSpPr/>
            <p:nvPr/>
          </p:nvSpPr>
          <p:spPr>
            <a:xfrm>
              <a:off x="5290509" y="294360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43"/>
            <p:cNvSpPr/>
            <p:nvPr/>
          </p:nvSpPr>
          <p:spPr>
            <a:xfrm>
              <a:off x="5265153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43"/>
            <p:cNvSpPr/>
            <p:nvPr/>
          </p:nvSpPr>
          <p:spPr>
            <a:xfrm>
              <a:off x="5265153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43"/>
            <p:cNvSpPr/>
            <p:nvPr/>
          </p:nvSpPr>
          <p:spPr>
            <a:xfrm>
              <a:off x="5290509" y="299792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43"/>
            <p:cNvSpPr/>
            <p:nvPr/>
          </p:nvSpPr>
          <p:spPr>
            <a:xfrm>
              <a:off x="5290509" y="3050369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43"/>
            <p:cNvSpPr/>
            <p:nvPr/>
          </p:nvSpPr>
          <p:spPr>
            <a:xfrm>
              <a:off x="5265153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43"/>
            <p:cNvSpPr/>
            <p:nvPr/>
          </p:nvSpPr>
          <p:spPr>
            <a:xfrm>
              <a:off x="5290509" y="3155330"/>
              <a:ext cx="10876" cy="14546"/>
            </a:xfrm>
            <a:custGeom>
              <a:avLst/>
              <a:gdLst/>
              <a:ahLst/>
              <a:cxnLst/>
              <a:rect l="l" t="t" r="r" b="b"/>
              <a:pathLst>
                <a:path w="163" h="218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164"/>
                    <a:pt x="27" y="191"/>
                    <a:pt x="27" y="218"/>
                  </a:cubicBezTo>
                  <a:cubicBezTo>
                    <a:pt x="54" y="137"/>
                    <a:pt x="109" y="55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43"/>
            <p:cNvSpPr/>
            <p:nvPr/>
          </p:nvSpPr>
          <p:spPr>
            <a:xfrm>
              <a:off x="5265153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43"/>
            <p:cNvSpPr/>
            <p:nvPr/>
          </p:nvSpPr>
          <p:spPr>
            <a:xfrm>
              <a:off x="5265153" y="3180686"/>
              <a:ext cx="12744" cy="20017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18"/>
                    <a:pt x="55" y="299"/>
                    <a:pt x="109" y="299"/>
                  </a:cubicBezTo>
                  <a:cubicBezTo>
                    <a:pt x="136" y="245"/>
                    <a:pt x="163" y="136"/>
                    <a:pt x="163" y="55"/>
                  </a:cubicBezTo>
                  <a:cubicBezTo>
                    <a:pt x="190" y="55"/>
                    <a:pt x="190" y="28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43"/>
            <p:cNvSpPr/>
            <p:nvPr/>
          </p:nvSpPr>
          <p:spPr>
            <a:xfrm>
              <a:off x="5237996" y="184142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43"/>
            <p:cNvSpPr/>
            <p:nvPr/>
          </p:nvSpPr>
          <p:spPr>
            <a:xfrm>
              <a:off x="5265153" y="1868511"/>
              <a:ext cx="5471" cy="7340"/>
            </a:xfrm>
            <a:custGeom>
              <a:avLst/>
              <a:gdLst/>
              <a:ahLst/>
              <a:cxnLst/>
              <a:rect l="l" t="t" r="r" b="b"/>
              <a:pathLst>
                <a:path w="82" h="110" extrusionOk="0">
                  <a:moveTo>
                    <a:pt x="82" y="1"/>
                  </a:moveTo>
                  <a:cubicBezTo>
                    <a:pt x="55" y="1"/>
                    <a:pt x="28" y="55"/>
                    <a:pt x="1" y="109"/>
                  </a:cubicBezTo>
                  <a:cubicBezTo>
                    <a:pt x="28" y="55"/>
                    <a:pt x="55" y="28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43"/>
            <p:cNvSpPr/>
            <p:nvPr/>
          </p:nvSpPr>
          <p:spPr>
            <a:xfrm>
              <a:off x="5237996" y="1893867"/>
              <a:ext cx="14546" cy="20017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18"/>
                    <a:pt x="55" y="272"/>
                    <a:pt x="109" y="299"/>
                  </a:cubicBezTo>
                  <a:cubicBezTo>
                    <a:pt x="136" y="191"/>
                    <a:pt x="191" y="109"/>
                    <a:pt x="21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43"/>
            <p:cNvSpPr/>
            <p:nvPr/>
          </p:nvSpPr>
          <p:spPr>
            <a:xfrm>
              <a:off x="5212640" y="1919223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43"/>
            <p:cNvSpPr/>
            <p:nvPr/>
          </p:nvSpPr>
          <p:spPr>
            <a:xfrm>
              <a:off x="5237996" y="1948183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82" y="0"/>
                  </a:moveTo>
                  <a:cubicBezTo>
                    <a:pt x="55" y="28"/>
                    <a:pt x="1" y="55"/>
                    <a:pt x="1" y="136"/>
                  </a:cubicBezTo>
                  <a:cubicBezTo>
                    <a:pt x="1" y="217"/>
                    <a:pt x="82" y="272"/>
                    <a:pt x="163" y="272"/>
                  </a:cubicBezTo>
                  <a:cubicBezTo>
                    <a:pt x="218" y="272"/>
                    <a:pt x="245" y="272"/>
                    <a:pt x="272" y="245"/>
                  </a:cubicBezTo>
                  <a:cubicBezTo>
                    <a:pt x="191" y="163"/>
                    <a:pt x="136" y="82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43"/>
            <p:cNvSpPr/>
            <p:nvPr/>
          </p:nvSpPr>
          <p:spPr>
            <a:xfrm>
              <a:off x="5270558" y="1977142"/>
              <a:ext cx="1935" cy="1868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" y="0"/>
                  </a:moveTo>
                  <a:lnTo>
                    <a:pt x="28" y="28"/>
                  </a:lnTo>
                  <a:cubicBezTo>
                    <a:pt x="28" y="28"/>
                    <a:pt x="28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43"/>
            <p:cNvSpPr/>
            <p:nvPr/>
          </p:nvSpPr>
          <p:spPr>
            <a:xfrm>
              <a:off x="5265153" y="1975340"/>
              <a:ext cx="7340" cy="5471"/>
            </a:xfrm>
            <a:custGeom>
              <a:avLst/>
              <a:gdLst/>
              <a:ahLst/>
              <a:cxnLst/>
              <a:rect l="l" t="t" r="r" b="b"/>
              <a:pathLst>
                <a:path w="110" h="82" extrusionOk="0">
                  <a:moveTo>
                    <a:pt x="55" y="0"/>
                  </a:moveTo>
                  <a:cubicBezTo>
                    <a:pt x="28" y="27"/>
                    <a:pt x="28" y="55"/>
                    <a:pt x="1" y="82"/>
                  </a:cubicBezTo>
                  <a:lnTo>
                    <a:pt x="109" y="82"/>
                  </a:lnTo>
                  <a:cubicBezTo>
                    <a:pt x="109" y="55"/>
                    <a:pt x="109" y="55"/>
                    <a:pt x="82" y="27"/>
                  </a:cubicBezTo>
                  <a:cubicBezTo>
                    <a:pt x="82" y="27"/>
                    <a:pt x="82" y="0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43"/>
            <p:cNvSpPr/>
            <p:nvPr/>
          </p:nvSpPr>
          <p:spPr>
            <a:xfrm>
              <a:off x="5214508" y="1971737"/>
              <a:ext cx="18149" cy="9075"/>
            </a:xfrm>
            <a:custGeom>
              <a:avLst/>
              <a:gdLst/>
              <a:ahLst/>
              <a:cxnLst/>
              <a:rect l="l" t="t" r="r" b="b"/>
              <a:pathLst>
                <a:path w="272" h="136" extrusionOk="0">
                  <a:moveTo>
                    <a:pt x="136" y="0"/>
                  </a:moveTo>
                  <a:cubicBezTo>
                    <a:pt x="81" y="0"/>
                    <a:pt x="27" y="27"/>
                    <a:pt x="0" y="81"/>
                  </a:cubicBezTo>
                  <a:cubicBezTo>
                    <a:pt x="5" y="87"/>
                    <a:pt x="14" y="89"/>
                    <a:pt x="25" y="89"/>
                  </a:cubicBezTo>
                  <a:cubicBezTo>
                    <a:pt x="68" y="89"/>
                    <a:pt x="147" y="54"/>
                    <a:pt x="190" y="54"/>
                  </a:cubicBezTo>
                  <a:cubicBezTo>
                    <a:pt x="217" y="54"/>
                    <a:pt x="244" y="109"/>
                    <a:pt x="244" y="136"/>
                  </a:cubicBezTo>
                  <a:lnTo>
                    <a:pt x="271" y="136"/>
                  </a:lnTo>
                  <a:cubicBezTo>
                    <a:pt x="244" y="54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43"/>
            <p:cNvSpPr/>
            <p:nvPr/>
          </p:nvSpPr>
          <p:spPr>
            <a:xfrm>
              <a:off x="5237996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43"/>
            <p:cNvSpPr/>
            <p:nvPr/>
          </p:nvSpPr>
          <p:spPr>
            <a:xfrm>
              <a:off x="5212640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43"/>
            <p:cNvSpPr/>
            <p:nvPr/>
          </p:nvSpPr>
          <p:spPr>
            <a:xfrm>
              <a:off x="5237996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43"/>
            <p:cNvSpPr/>
            <p:nvPr/>
          </p:nvSpPr>
          <p:spPr>
            <a:xfrm>
              <a:off x="5212640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43"/>
            <p:cNvSpPr/>
            <p:nvPr/>
          </p:nvSpPr>
          <p:spPr>
            <a:xfrm>
              <a:off x="5237996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43"/>
            <p:cNvSpPr/>
            <p:nvPr/>
          </p:nvSpPr>
          <p:spPr>
            <a:xfrm>
              <a:off x="5212640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43"/>
            <p:cNvSpPr/>
            <p:nvPr/>
          </p:nvSpPr>
          <p:spPr>
            <a:xfrm>
              <a:off x="5237996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43"/>
            <p:cNvSpPr/>
            <p:nvPr/>
          </p:nvSpPr>
          <p:spPr>
            <a:xfrm>
              <a:off x="5212640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4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43"/>
            <p:cNvSpPr/>
            <p:nvPr/>
          </p:nvSpPr>
          <p:spPr>
            <a:xfrm>
              <a:off x="5237996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43"/>
            <p:cNvSpPr/>
            <p:nvPr/>
          </p:nvSpPr>
          <p:spPr>
            <a:xfrm>
              <a:off x="5212640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43"/>
            <p:cNvSpPr/>
            <p:nvPr/>
          </p:nvSpPr>
          <p:spPr>
            <a:xfrm>
              <a:off x="5237996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43"/>
            <p:cNvSpPr/>
            <p:nvPr/>
          </p:nvSpPr>
          <p:spPr>
            <a:xfrm>
              <a:off x="5212640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43"/>
            <p:cNvSpPr/>
            <p:nvPr/>
          </p:nvSpPr>
          <p:spPr>
            <a:xfrm>
              <a:off x="5237996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43"/>
            <p:cNvSpPr/>
            <p:nvPr/>
          </p:nvSpPr>
          <p:spPr>
            <a:xfrm>
              <a:off x="5212640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43"/>
            <p:cNvSpPr/>
            <p:nvPr/>
          </p:nvSpPr>
          <p:spPr>
            <a:xfrm>
              <a:off x="5237996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43"/>
            <p:cNvSpPr/>
            <p:nvPr/>
          </p:nvSpPr>
          <p:spPr>
            <a:xfrm>
              <a:off x="5212640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43"/>
            <p:cNvSpPr/>
            <p:nvPr/>
          </p:nvSpPr>
          <p:spPr>
            <a:xfrm>
              <a:off x="5237996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43"/>
            <p:cNvSpPr/>
            <p:nvPr/>
          </p:nvSpPr>
          <p:spPr>
            <a:xfrm>
              <a:off x="5212640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64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43"/>
            <p:cNvSpPr/>
            <p:nvPr/>
          </p:nvSpPr>
          <p:spPr>
            <a:xfrm>
              <a:off x="5237996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43"/>
            <p:cNvSpPr/>
            <p:nvPr/>
          </p:nvSpPr>
          <p:spPr>
            <a:xfrm>
              <a:off x="5212640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43"/>
            <p:cNvSpPr/>
            <p:nvPr/>
          </p:nvSpPr>
          <p:spPr>
            <a:xfrm>
              <a:off x="5237996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43"/>
            <p:cNvSpPr/>
            <p:nvPr/>
          </p:nvSpPr>
          <p:spPr>
            <a:xfrm>
              <a:off x="5212640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64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43"/>
            <p:cNvSpPr/>
            <p:nvPr/>
          </p:nvSpPr>
          <p:spPr>
            <a:xfrm>
              <a:off x="5237996" y="289109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43"/>
            <p:cNvSpPr/>
            <p:nvPr/>
          </p:nvSpPr>
          <p:spPr>
            <a:xfrm>
              <a:off x="5237996" y="294360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43"/>
            <p:cNvSpPr/>
            <p:nvPr/>
          </p:nvSpPr>
          <p:spPr>
            <a:xfrm>
              <a:off x="5212640" y="291825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43"/>
            <p:cNvSpPr/>
            <p:nvPr/>
          </p:nvSpPr>
          <p:spPr>
            <a:xfrm>
              <a:off x="5212640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43"/>
            <p:cNvSpPr/>
            <p:nvPr/>
          </p:nvSpPr>
          <p:spPr>
            <a:xfrm>
              <a:off x="5237996" y="299792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43"/>
            <p:cNvSpPr/>
            <p:nvPr/>
          </p:nvSpPr>
          <p:spPr>
            <a:xfrm>
              <a:off x="5239797" y="3050369"/>
              <a:ext cx="7340" cy="5538"/>
            </a:xfrm>
            <a:custGeom>
              <a:avLst/>
              <a:gdLst/>
              <a:ahLst/>
              <a:cxnLst/>
              <a:rect l="l" t="t" r="r" b="b"/>
              <a:pathLst>
                <a:path w="110" h="83" extrusionOk="0">
                  <a:moveTo>
                    <a:pt x="109" y="1"/>
                  </a:moveTo>
                  <a:cubicBezTo>
                    <a:pt x="55" y="1"/>
                    <a:pt x="28" y="28"/>
                    <a:pt x="1" y="82"/>
                  </a:cubicBezTo>
                  <a:lnTo>
                    <a:pt x="55" y="82"/>
                  </a:lnTo>
                  <a:cubicBezTo>
                    <a:pt x="82" y="55"/>
                    <a:pt x="109" y="28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43"/>
            <p:cNvSpPr/>
            <p:nvPr/>
          </p:nvSpPr>
          <p:spPr>
            <a:xfrm>
              <a:off x="5247070" y="3063047"/>
              <a:ext cx="7273" cy="7340"/>
            </a:xfrm>
            <a:custGeom>
              <a:avLst/>
              <a:gdLst/>
              <a:ahLst/>
              <a:cxnLst/>
              <a:rect l="l" t="t" r="r" b="b"/>
              <a:pathLst>
                <a:path w="109" h="110" extrusionOk="0">
                  <a:moveTo>
                    <a:pt x="109" y="1"/>
                  </a:moveTo>
                  <a:cubicBezTo>
                    <a:pt x="82" y="28"/>
                    <a:pt x="55" y="55"/>
                    <a:pt x="0" y="109"/>
                  </a:cubicBezTo>
                  <a:lnTo>
                    <a:pt x="27" y="109"/>
                  </a:lnTo>
                  <a:cubicBezTo>
                    <a:pt x="55" y="109"/>
                    <a:pt x="82" y="109"/>
                    <a:pt x="109" y="82"/>
                  </a:cubicBezTo>
                  <a:lnTo>
                    <a:pt x="109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43"/>
            <p:cNvSpPr/>
            <p:nvPr/>
          </p:nvSpPr>
          <p:spPr>
            <a:xfrm>
              <a:off x="5212640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43"/>
            <p:cNvSpPr/>
            <p:nvPr/>
          </p:nvSpPr>
          <p:spPr>
            <a:xfrm>
              <a:off x="5237996" y="310288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43"/>
            <p:cNvSpPr/>
            <p:nvPr/>
          </p:nvSpPr>
          <p:spPr>
            <a:xfrm>
              <a:off x="5228988" y="3092006"/>
              <a:ext cx="1868" cy="1868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7" y="1"/>
                  </a:moveTo>
                  <a:cubicBezTo>
                    <a:pt x="27" y="28"/>
                    <a:pt x="0" y="28"/>
                    <a:pt x="0" y="28"/>
                  </a:cubicBezTo>
                  <a:cubicBezTo>
                    <a:pt x="0" y="28"/>
                    <a:pt x="27" y="28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43"/>
            <p:cNvSpPr/>
            <p:nvPr/>
          </p:nvSpPr>
          <p:spPr>
            <a:xfrm>
              <a:off x="5237996" y="315533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43"/>
            <p:cNvSpPr/>
            <p:nvPr/>
          </p:nvSpPr>
          <p:spPr>
            <a:xfrm>
              <a:off x="5212640" y="312823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43"/>
            <p:cNvSpPr/>
            <p:nvPr/>
          </p:nvSpPr>
          <p:spPr>
            <a:xfrm>
              <a:off x="5237996" y="3207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55" y="272"/>
                    <a:pt x="109" y="299"/>
                  </a:cubicBezTo>
                  <a:cubicBezTo>
                    <a:pt x="163" y="245"/>
                    <a:pt x="191" y="218"/>
                    <a:pt x="218" y="218"/>
                  </a:cubicBezTo>
                  <a:cubicBezTo>
                    <a:pt x="272" y="218"/>
                    <a:pt x="299" y="190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43"/>
            <p:cNvSpPr/>
            <p:nvPr/>
          </p:nvSpPr>
          <p:spPr>
            <a:xfrm>
              <a:off x="5212640" y="3233200"/>
              <a:ext cx="20018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190"/>
                    <a:pt x="1" y="190"/>
                    <a:pt x="1" y="217"/>
                  </a:cubicBezTo>
                  <a:cubicBezTo>
                    <a:pt x="109" y="163"/>
                    <a:pt x="218" y="136"/>
                    <a:pt x="299" y="136"/>
                  </a:cubicBezTo>
                  <a:cubicBezTo>
                    <a:pt x="299" y="55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43"/>
            <p:cNvSpPr/>
            <p:nvPr/>
          </p:nvSpPr>
          <p:spPr>
            <a:xfrm>
              <a:off x="5196358" y="1895669"/>
              <a:ext cx="10943" cy="18216"/>
            </a:xfrm>
            <a:custGeom>
              <a:avLst/>
              <a:gdLst/>
              <a:ahLst/>
              <a:cxnLst/>
              <a:rect l="l" t="t" r="r" b="b"/>
              <a:pathLst>
                <a:path w="164" h="273" extrusionOk="0">
                  <a:moveTo>
                    <a:pt x="82" y="1"/>
                  </a:moveTo>
                  <a:cubicBezTo>
                    <a:pt x="28" y="28"/>
                    <a:pt x="1" y="82"/>
                    <a:pt x="1" y="136"/>
                  </a:cubicBezTo>
                  <a:lnTo>
                    <a:pt x="1" y="272"/>
                  </a:lnTo>
                  <a:cubicBezTo>
                    <a:pt x="82" y="272"/>
                    <a:pt x="164" y="218"/>
                    <a:pt x="164" y="136"/>
                  </a:cubicBezTo>
                  <a:cubicBezTo>
                    <a:pt x="164" y="82"/>
                    <a:pt x="136" y="28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43"/>
            <p:cNvSpPr/>
            <p:nvPr/>
          </p:nvSpPr>
          <p:spPr>
            <a:xfrm>
              <a:off x="5214508" y="1866710"/>
              <a:ext cx="18149" cy="21819"/>
            </a:xfrm>
            <a:custGeom>
              <a:avLst/>
              <a:gdLst/>
              <a:ahLst/>
              <a:cxnLst/>
              <a:rect l="l" t="t" r="r" b="b"/>
              <a:pathLst>
                <a:path w="272" h="327" extrusionOk="0">
                  <a:moveTo>
                    <a:pt x="136" y="1"/>
                  </a:moveTo>
                  <a:cubicBezTo>
                    <a:pt x="81" y="1"/>
                    <a:pt x="27" y="28"/>
                    <a:pt x="0" y="82"/>
                  </a:cubicBezTo>
                  <a:cubicBezTo>
                    <a:pt x="0" y="82"/>
                    <a:pt x="0" y="82"/>
                    <a:pt x="0" y="109"/>
                  </a:cubicBezTo>
                  <a:cubicBezTo>
                    <a:pt x="0" y="164"/>
                    <a:pt x="109" y="191"/>
                    <a:pt x="109" y="299"/>
                  </a:cubicBezTo>
                  <a:cubicBezTo>
                    <a:pt x="109" y="299"/>
                    <a:pt x="109" y="299"/>
                    <a:pt x="109" y="326"/>
                  </a:cubicBezTo>
                  <a:lnTo>
                    <a:pt x="136" y="326"/>
                  </a:lnTo>
                  <a:cubicBezTo>
                    <a:pt x="217" y="326"/>
                    <a:pt x="271" y="245"/>
                    <a:pt x="271" y="164"/>
                  </a:cubicBezTo>
                  <a:cubicBezTo>
                    <a:pt x="271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43"/>
            <p:cNvSpPr/>
            <p:nvPr/>
          </p:nvSpPr>
          <p:spPr>
            <a:xfrm>
              <a:off x="5187350" y="1946381"/>
              <a:ext cx="18149" cy="7273"/>
            </a:xfrm>
            <a:custGeom>
              <a:avLst/>
              <a:gdLst/>
              <a:ahLst/>
              <a:cxnLst/>
              <a:rect l="l" t="t" r="r" b="b"/>
              <a:pathLst>
                <a:path w="272" h="109" extrusionOk="0">
                  <a:moveTo>
                    <a:pt x="136" y="0"/>
                  </a:moveTo>
                  <a:cubicBezTo>
                    <a:pt x="82" y="0"/>
                    <a:pt x="27" y="27"/>
                    <a:pt x="0" y="82"/>
                  </a:cubicBezTo>
                  <a:cubicBezTo>
                    <a:pt x="27" y="82"/>
                    <a:pt x="54" y="109"/>
                    <a:pt x="54" y="109"/>
                  </a:cubicBezTo>
                  <a:lnTo>
                    <a:pt x="271" y="109"/>
                  </a:lnTo>
                  <a:cubicBezTo>
                    <a:pt x="271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43"/>
            <p:cNvSpPr/>
            <p:nvPr/>
          </p:nvSpPr>
          <p:spPr>
            <a:xfrm>
              <a:off x="5185549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43"/>
            <p:cNvSpPr/>
            <p:nvPr/>
          </p:nvSpPr>
          <p:spPr>
            <a:xfrm>
              <a:off x="5185549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43"/>
            <p:cNvSpPr/>
            <p:nvPr/>
          </p:nvSpPr>
          <p:spPr>
            <a:xfrm>
              <a:off x="5185549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43"/>
            <p:cNvSpPr/>
            <p:nvPr/>
          </p:nvSpPr>
          <p:spPr>
            <a:xfrm>
              <a:off x="5185549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43"/>
            <p:cNvSpPr/>
            <p:nvPr/>
          </p:nvSpPr>
          <p:spPr>
            <a:xfrm>
              <a:off x="5185549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43"/>
            <p:cNvSpPr/>
            <p:nvPr/>
          </p:nvSpPr>
          <p:spPr>
            <a:xfrm>
              <a:off x="5185549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43"/>
            <p:cNvSpPr/>
            <p:nvPr/>
          </p:nvSpPr>
          <p:spPr>
            <a:xfrm>
              <a:off x="5185549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43"/>
            <p:cNvSpPr/>
            <p:nvPr/>
          </p:nvSpPr>
          <p:spPr>
            <a:xfrm>
              <a:off x="5185549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43"/>
            <p:cNvSpPr/>
            <p:nvPr/>
          </p:nvSpPr>
          <p:spPr>
            <a:xfrm>
              <a:off x="5185549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43"/>
            <p:cNvSpPr/>
            <p:nvPr/>
          </p:nvSpPr>
          <p:spPr>
            <a:xfrm>
              <a:off x="5185549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43"/>
            <p:cNvSpPr/>
            <p:nvPr/>
          </p:nvSpPr>
          <p:spPr>
            <a:xfrm>
              <a:off x="5185549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43"/>
            <p:cNvSpPr/>
            <p:nvPr/>
          </p:nvSpPr>
          <p:spPr>
            <a:xfrm>
              <a:off x="5185549" y="289109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43"/>
            <p:cNvSpPr/>
            <p:nvPr/>
          </p:nvSpPr>
          <p:spPr>
            <a:xfrm>
              <a:off x="5185549" y="294360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43"/>
            <p:cNvSpPr/>
            <p:nvPr/>
          </p:nvSpPr>
          <p:spPr>
            <a:xfrm>
              <a:off x="5160193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43"/>
            <p:cNvSpPr/>
            <p:nvPr/>
          </p:nvSpPr>
          <p:spPr>
            <a:xfrm>
              <a:off x="5160193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43"/>
            <p:cNvSpPr/>
            <p:nvPr/>
          </p:nvSpPr>
          <p:spPr>
            <a:xfrm>
              <a:off x="5185549" y="299792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43"/>
            <p:cNvSpPr/>
            <p:nvPr/>
          </p:nvSpPr>
          <p:spPr>
            <a:xfrm>
              <a:off x="5185549" y="3104684"/>
              <a:ext cx="21752" cy="18149"/>
            </a:xfrm>
            <a:custGeom>
              <a:avLst/>
              <a:gdLst/>
              <a:ahLst/>
              <a:cxnLst/>
              <a:rect l="l" t="t" r="r" b="b"/>
              <a:pathLst>
                <a:path w="326" h="272" extrusionOk="0">
                  <a:moveTo>
                    <a:pt x="54" y="1"/>
                  </a:moveTo>
                  <a:cubicBezTo>
                    <a:pt x="27" y="55"/>
                    <a:pt x="0" y="82"/>
                    <a:pt x="0" y="109"/>
                  </a:cubicBezTo>
                  <a:cubicBezTo>
                    <a:pt x="0" y="190"/>
                    <a:pt x="81" y="272"/>
                    <a:pt x="163" y="272"/>
                  </a:cubicBezTo>
                  <a:cubicBezTo>
                    <a:pt x="244" y="272"/>
                    <a:pt x="326" y="190"/>
                    <a:pt x="326" y="109"/>
                  </a:cubicBezTo>
                  <a:cubicBezTo>
                    <a:pt x="326" y="82"/>
                    <a:pt x="298" y="55"/>
                    <a:pt x="271" y="28"/>
                  </a:cubicBezTo>
                  <a:lnTo>
                    <a:pt x="163" y="28"/>
                  </a:lnTo>
                  <a:cubicBezTo>
                    <a:pt x="136" y="28"/>
                    <a:pt x="81" y="28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43"/>
            <p:cNvSpPr/>
            <p:nvPr/>
          </p:nvSpPr>
          <p:spPr>
            <a:xfrm>
              <a:off x="5185549" y="315533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7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43"/>
            <p:cNvSpPr/>
            <p:nvPr/>
          </p:nvSpPr>
          <p:spPr>
            <a:xfrm>
              <a:off x="5160193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43"/>
            <p:cNvSpPr/>
            <p:nvPr/>
          </p:nvSpPr>
          <p:spPr>
            <a:xfrm>
              <a:off x="5160193" y="318068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43"/>
            <p:cNvSpPr/>
            <p:nvPr/>
          </p:nvSpPr>
          <p:spPr>
            <a:xfrm>
              <a:off x="5185549" y="3207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43"/>
            <p:cNvSpPr/>
            <p:nvPr/>
          </p:nvSpPr>
          <p:spPr>
            <a:xfrm>
              <a:off x="5212640" y="318068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43"/>
            <p:cNvSpPr/>
            <p:nvPr/>
          </p:nvSpPr>
          <p:spPr>
            <a:xfrm>
              <a:off x="5160193" y="323320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43"/>
            <p:cNvSpPr/>
            <p:nvPr/>
          </p:nvSpPr>
          <p:spPr>
            <a:xfrm>
              <a:off x="5185549" y="3260357"/>
              <a:ext cx="7273" cy="12744"/>
            </a:xfrm>
            <a:custGeom>
              <a:avLst/>
              <a:gdLst/>
              <a:ahLst/>
              <a:cxnLst/>
              <a:rect l="l" t="t" r="r" b="b"/>
              <a:pathLst>
                <a:path w="109" h="191" extrusionOk="0">
                  <a:moveTo>
                    <a:pt x="109" y="0"/>
                  </a:moveTo>
                  <a:lnTo>
                    <a:pt x="109" y="0"/>
                  </a:lnTo>
                  <a:cubicBezTo>
                    <a:pt x="54" y="27"/>
                    <a:pt x="0" y="82"/>
                    <a:pt x="0" y="136"/>
                  </a:cubicBezTo>
                  <a:cubicBezTo>
                    <a:pt x="0" y="163"/>
                    <a:pt x="27" y="190"/>
                    <a:pt x="27" y="190"/>
                  </a:cubicBezTo>
                  <a:cubicBezTo>
                    <a:pt x="54" y="190"/>
                    <a:pt x="81" y="163"/>
                    <a:pt x="109" y="163"/>
                  </a:cubicBezTo>
                  <a:cubicBezTo>
                    <a:pt x="109" y="136"/>
                    <a:pt x="81" y="109"/>
                    <a:pt x="81" y="82"/>
                  </a:cubicBezTo>
                  <a:cubicBezTo>
                    <a:pt x="81" y="54"/>
                    <a:pt x="81" y="27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43"/>
            <p:cNvSpPr/>
            <p:nvPr/>
          </p:nvSpPr>
          <p:spPr>
            <a:xfrm>
              <a:off x="5133035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43"/>
            <p:cNvSpPr/>
            <p:nvPr/>
          </p:nvSpPr>
          <p:spPr>
            <a:xfrm>
              <a:off x="5160193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43"/>
            <p:cNvSpPr/>
            <p:nvPr/>
          </p:nvSpPr>
          <p:spPr>
            <a:xfrm>
              <a:off x="5109481" y="2082102"/>
              <a:ext cx="18216" cy="16348"/>
            </a:xfrm>
            <a:custGeom>
              <a:avLst/>
              <a:gdLst/>
              <a:ahLst/>
              <a:cxnLst/>
              <a:rect l="l" t="t" r="r" b="b"/>
              <a:pathLst>
                <a:path w="273" h="245" extrusionOk="0">
                  <a:moveTo>
                    <a:pt x="245" y="1"/>
                  </a:moveTo>
                  <a:cubicBezTo>
                    <a:pt x="136" y="82"/>
                    <a:pt x="55" y="136"/>
                    <a:pt x="1" y="163"/>
                  </a:cubicBezTo>
                  <a:cubicBezTo>
                    <a:pt x="28" y="218"/>
                    <a:pt x="55" y="245"/>
                    <a:pt x="136" y="245"/>
                  </a:cubicBezTo>
                  <a:cubicBezTo>
                    <a:pt x="218" y="245"/>
                    <a:pt x="272" y="163"/>
                    <a:pt x="272" y="82"/>
                  </a:cubicBezTo>
                  <a:cubicBezTo>
                    <a:pt x="272" y="55"/>
                    <a:pt x="272" y="28"/>
                    <a:pt x="24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43"/>
            <p:cNvSpPr/>
            <p:nvPr/>
          </p:nvSpPr>
          <p:spPr>
            <a:xfrm>
              <a:off x="5107679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43"/>
            <p:cNvSpPr/>
            <p:nvPr/>
          </p:nvSpPr>
          <p:spPr>
            <a:xfrm>
              <a:off x="5133035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43"/>
            <p:cNvSpPr/>
            <p:nvPr/>
          </p:nvSpPr>
          <p:spPr>
            <a:xfrm>
              <a:off x="5160193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43"/>
            <p:cNvSpPr/>
            <p:nvPr/>
          </p:nvSpPr>
          <p:spPr>
            <a:xfrm>
              <a:off x="5133035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43"/>
            <p:cNvSpPr/>
            <p:nvPr/>
          </p:nvSpPr>
          <p:spPr>
            <a:xfrm>
              <a:off x="5160193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43"/>
            <p:cNvSpPr/>
            <p:nvPr/>
          </p:nvSpPr>
          <p:spPr>
            <a:xfrm>
              <a:off x="5133035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43"/>
            <p:cNvSpPr/>
            <p:nvPr/>
          </p:nvSpPr>
          <p:spPr>
            <a:xfrm>
              <a:off x="5160193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63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43"/>
            <p:cNvSpPr/>
            <p:nvPr/>
          </p:nvSpPr>
          <p:spPr>
            <a:xfrm>
              <a:off x="5133035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43"/>
            <p:cNvSpPr/>
            <p:nvPr/>
          </p:nvSpPr>
          <p:spPr>
            <a:xfrm>
              <a:off x="5160193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43"/>
            <p:cNvSpPr/>
            <p:nvPr/>
          </p:nvSpPr>
          <p:spPr>
            <a:xfrm>
              <a:off x="5133035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43"/>
            <p:cNvSpPr/>
            <p:nvPr/>
          </p:nvSpPr>
          <p:spPr>
            <a:xfrm>
              <a:off x="5160193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43"/>
            <p:cNvSpPr/>
            <p:nvPr/>
          </p:nvSpPr>
          <p:spPr>
            <a:xfrm>
              <a:off x="5133035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43"/>
            <p:cNvSpPr/>
            <p:nvPr/>
          </p:nvSpPr>
          <p:spPr>
            <a:xfrm>
              <a:off x="5160193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43"/>
            <p:cNvSpPr/>
            <p:nvPr/>
          </p:nvSpPr>
          <p:spPr>
            <a:xfrm>
              <a:off x="5133035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43"/>
            <p:cNvSpPr/>
            <p:nvPr/>
          </p:nvSpPr>
          <p:spPr>
            <a:xfrm>
              <a:off x="5160193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43"/>
            <p:cNvSpPr/>
            <p:nvPr/>
          </p:nvSpPr>
          <p:spPr>
            <a:xfrm>
              <a:off x="5133035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43"/>
            <p:cNvSpPr/>
            <p:nvPr/>
          </p:nvSpPr>
          <p:spPr>
            <a:xfrm>
              <a:off x="5160193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4" y="298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43"/>
            <p:cNvSpPr/>
            <p:nvPr/>
          </p:nvSpPr>
          <p:spPr>
            <a:xfrm>
              <a:off x="5133035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43"/>
            <p:cNvSpPr/>
            <p:nvPr/>
          </p:nvSpPr>
          <p:spPr>
            <a:xfrm>
              <a:off x="5160193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43"/>
            <p:cNvSpPr/>
            <p:nvPr/>
          </p:nvSpPr>
          <p:spPr>
            <a:xfrm>
              <a:off x="5133035" y="2786133"/>
              <a:ext cx="14546" cy="16348"/>
            </a:xfrm>
            <a:custGeom>
              <a:avLst/>
              <a:gdLst/>
              <a:ahLst/>
              <a:cxnLst/>
              <a:rect l="l" t="t" r="r" b="b"/>
              <a:pathLst>
                <a:path w="218" h="245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191"/>
                    <a:pt x="28" y="218"/>
                    <a:pt x="28" y="245"/>
                  </a:cubicBezTo>
                  <a:cubicBezTo>
                    <a:pt x="28" y="245"/>
                    <a:pt x="28" y="218"/>
                    <a:pt x="28" y="218"/>
                  </a:cubicBezTo>
                  <a:cubicBezTo>
                    <a:pt x="46" y="200"/>
                    <a:pt x="67" y="194"/>
                    <a:pt x="87" y="194"/>
                  </a:cubicBezTo>
                  <a:cubicBezTo>
                    <a:pt x="127" y="194"/>
                    <a:pt x="163" y="218"/>
                    <a:pt x="163" y="218"/>
                  </a:cubicBezTo>
                  <a:cubicBezTo>
                    <a:pt x="190" y="163"/>
                    <a:pt x="217" y="82"/>
                    <a:pt x="217" y="28"/>
                  </a:cubicBezTo>
                  <a:cubicBezTo>
                    <a:pt x="217" y="28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43"/>
            <p:cNvSpPr/>
            <p:nvPr/>
          </p:nvSpPr>
          <p:spPr>
            <a:xfrm>
              <a:off x="5136638" y="2804216"/>
              <a:ext cx="1868" cy="1935"/>
            </a:xfrm>
            <a:custGeom>
              <a:avLst/>
              <a:gdLst/>
              <a:ahLst/>
              <a:cxnLst/>
              <a:rect l="l" t="t" r="r" b="b"/>
              <a:pathLst>
                <a:path w="28" h="29" extrusionOk="0">
                  <a:moveTo>
                    <a:pt x="1" y="1"/>
                  </a:moveTo>
                  <a:cubicBezTo>
                    <a:pt x="1" y="1"/>
                    <a:pt x="1" y="1"/>
                    <a:pt x="28" y="28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43"/>
            <p:cNvSpPr/>
            <p:nvPr/>
          </p:nvSpPr>
          <p:spPr>
            <a:xfrm>
              <a:off x="5133035" y="289109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43"/>
            <p:cNvSpPr/>
            <p:nvPr/>
          </p:nvSpPr>
          <p:spPr>
            <a:xfrm>
              <a:off x="5133035" y="294540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43"/>
            <p:cNvSpPr/>
            <p:nvPr/>
          </p:nvSpPr>
          <p:spPr>
            <a:xfrm>
              <a:off x="5107679" y="291825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43"/>
            <p:cNvSpPr/>
            <p:nvPr/>
          </p:nvSpPr>
          <p:spPr>
            <a:xfrm>
              <a:off x="5107679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43"/>
            <p:cNvSpPr/>
            <p:nvPr/>
          </p:nvSpPr>
          <p:spPr>
            <a:xfrm>
              <a:off x="5133035" y="3050369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109"/>
                    <a:pt x="299" y="55"/>
                    <a:pt x="272" y="28"/>
                  </a:cubicBezTo>
                  <a:cubicBezTo>
                    <a:pt x="245" y="1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43"/>
            <p:cNvSpPr/>
            <p:nvPr/>
          </p:nvSpPr>
          <p:spPr>
            <a:xfrm>
              <a:off x="5107679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43"/>
            <p:cNvSpPr/>
            <p:nvPr/>
          </p:nvSpPr>
          <p:spPr>
            <a:xfrm>
              <a:off x="5160193" y="3075725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09" y="1"/>
                  </a:moveTo>
                  <a:cubicBezTo>
                    <a:pt x="55" y="28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lnTo>
                    <a:pt x="217" y="299"/>
                  </a:lnTo>
                  <a:cubicBezTo>
                    <a:pt x="217" y="272"/>
                    <a:pt x="217" y="272"/>
                    <a:pt x="217" y="272"/>
                  </a:cubicBezTo>
                  <a:cubicBezTo>
                    <a:pt x="217" y="190"/>
                    <a:pt x="244" y="109"/>
                    <a:pt x="272" y="55"/>
                  </a:cubicBezTo>
                  <a:cubicBezTo>
                    <a:pt x="244" y="28"/>
                    <a:pt x="190" y="1"/>
                    <a:pt x="163" y="1"/>
                  </a:cubicBezTo>
                  <a:lnTo>
                    <a:pt x="136" y="1"/>
                  </a:lnTo>
                  <a:cubicBezTo>
                    <a:pt x="109" y="1"/>
                    <a:pt x="109" y="28"/>
                    <a:pt x="109" y="28"/>
                  </a:cubicBezTo>
                  <a:cubicBezTo>
                    <a:pt x="109" y="28"/>
                    <a:pt x="109" y="28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43"/>
            <p:cNvSpPr/>
            <p:nvPr/>
          </p:nvSpPr>
          <p:spPr>
            <a:xfrm>
              <a:off x="5107679" y="307572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43"/>
            <p:cNvSpPr/>
            <p:nvPr/>
          </p:nvSpPr>
          <p:spPr>
            <a:xfrm>
              <a:off x="5133035" y="310288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43"/>
            <p:cNvSpPr/>
            <p:nvPr/>
          </p:nvSpPr>
          <p:spPr>
            <a:xfrm>
              <a:off x="5133035" y="315533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43"/>
            <p:cNvSpPr/>
            <p:nvPr/>
          </p:nvSpPr>
          <p:spPr>
            <a:xfrm>
              <a:off x="5107679" y="312823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43"/>
            <p:cNvSpPr/>
            <p:nvPr/>
          </p:nvSpPr>
          <p:spPr>
            <a:xfrm>
              <a:off x="5107679" y="318068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43"/>
            <p:cNvSpPr/>
            <p:nvPr/>
          </p:nvSpPr>
          <p:spPr>
            <a:xfrm>
              <a:off x="5133035" y="3207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43"/>
            <p:cNvSpPr/>
            <p:nvPr/>
          </p:nvSpPr>
          <p:spPr>
            <a:xfrm>
              <a:off x="5107679" y="323320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43"/>
            <p:cNvSpPr/>
            <p:nvPr/>
          </p:nvSpPr>
          <p:spPr>
            <a:xfrm>
              <a:off x="5133035" y="326035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43"/>
            <p:cNvSpPr/>
            <p:nvPr/>
          </p:nvSpPr>
          <p:spPr>
            <a:xfrm>
              <a:off x="5107679" y="328564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43"/>
            <p:cNvSpPr/>
            <p:nvPr/>
          </p:nvSpPr>
          <p:spPr>
            <a:xfrm>
              <a:off x="5133035" y="336531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43"/>
            <p:cNvSpPr/>
            <p:nvPr/>
          </p:nvSpPr>
          <p:spPr>
            <a:xfrm>
              <a:off x="5160193" y="3390674"/>
              <a:ext cx="9075" cy="18149"/>
            </a:xfrm>
            <a:custGeom>
              <a:avLst/>
              <a:gdLst/>
              <a:ahLst/>
              <a:cxnLst/>
              <a:rect l="l" t="t" r="r" b="b"/>
              <a:pathLst>
                <a:path w="136" h="272" extrusionOk="0">
                  <a:moveTo>
                    <a:pt x="136" y="0"/>
                  </a:moveTo>
                  <a:lnTo>
                    <a:pt x="136" y="0"/>
                  </a:lnTo>
                  <a:cubicBezTo>
                    <a:pt x="55" y="27"/>
                    <a:pt x="0" y="81"/>
                    <a:pt x="0" y="163"/>
                  </a:cubicBezTo>
                  <a:cubicBezTo>
                    <a:pt x="0" y="190"/>
                    <a:pt x="0" y="244"/>
                    <a:pt x="27" y="271"/>
                  </a:cubicBezTo>
                  <a:cubicBezTo>
                    <a:pt x="82" y="190"/>
                    <a:pt x="109" y="109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43"/>
            <p:cNvSpPr/>
            <p:nvPr/>
          </p:nvSpPr>
          <p:spPr>
            <a:xfrm>
              <a:off x="5133035" y="341776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190" y="299"/>
                    <a:pt x="217" y="299"/>
                    <a:pt x="245" y="272"/>
                  </a:cubicBezTo>
                  <a:cubicBezTo>
                    <a:pt x="272" y="218"/>
                    <a:pt x="299" y="191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43"/>
            <p:cNvSpPr/>
            <p:nvPr/>
          </p:nvSpPr>
          <p:spPr>
            <a:xfrm>
              <a:off x="5107679" y="339067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43"/>
            <p:cNvSpPr/>
            <p:nvPr/>
          </p:nvSpPr>
          <p:spPr>
            <a:xfrm>
              <a:off x="5107679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43"/>
            <p:cNvSpPr/>
            <p:nvPr/>
          </p:nvSpPr>
          <p:spPr>
            <a:xfrm>
              <a:off x="5138440" y="3785227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55" y="0"/>
                  </a:moveTo>
                  <a:cubicBezTo>
                    <a:pt x="28" y="81"/>
                    <a:pt x="55" y="217"/>
                    <a:pt x="28" y="244"/>
                  </a:cubicBezTo>
                  <a:cubicBezTo>
                    <a:pt x="1" y="244"/>
                    <a:pt x="1" y="271"/>
                    <a:pt x="1" y="271"/>
                  </a:cubicBezTo>
                  <a:cubicBezTo>
                    <a:pt x="28" y="298"/>
                    <a:pt x="55" y="298"/>
                    <a:pt x="82" y="298"/>
                  </a:cubicBezTo>
                  <a:cubicBezTo>
                    <a:pt x="164" y="298"/>
                    <a:pt x="245" y="244"/>
                    <a:pt x="245" y="163"/>
                  </a:cubicBezTo>
                  <a:cubicBezTo>
                    <a:pt x="245" y="136"/>
                    <a:pt x="245" y="136"/>
                    <a:pt x="218" y="109"/>
                  </a:cubicBezTo>
                  <a:cubicBezTo>
                    <a:pt x="218" y="109"/>
                    <a:pt x="218" y="81"/>
                    <a:pt x="218" y="81"/>
                  </a:cubicBezTo>
                  <a:cubicBezTo>
                    <a:pt x="218" y="54"/>
                    <a:pt x="191" y="54"/>
                    <a:pt x="191" y="27"/>
                  </a:cubicBezTo>
                  <a:cubicBezTo>
                    <a:pt x="164" y="27"/>
                    <a:pt x="109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43"/>
            <p:cNvSpPr/>
            <p:nvPr/>
          </p:nvSpPr>
          <p:spPr>
            <a:xfrm>
              <a:off x="5114952" y="3817789"/>
              <a:ext cx="12744" cy="14546"/>
            </a:xfrm>
            <a:custGeom>
              <a:avLst/>
              <a:gdLst/>
              <a:ahLst/>
              <a:cxnLst/>
              <a:rect l="l" t="t" r="r" b="b"/>
              <a:pathLst>
                <a:path w="191" h="218" extrusionOk="0">
                  <a:moveTo>
                    <a:pt x="190" y="0"/>
                  </a:moveTo>
                  <a:cubicBezTo>
                    <a:pt x="136" y="82"/>
                    <a:pt x="82" y="136"/>
                    <a:pt x="0" y="217"/>
                  </a:cubicBezTo>
                  <a:lnTo>
                    <a:pt x="54" y="217"/>
                  </a:lnTo>
                  <a:cubicBezTo>
                    <a:pt x="136" y="217"/>
                    <a:pt x="190" y="136"/>
                    <a:pt x="190" y="55"/>
                  </a:cubicBezTo>
                  <a:cubicBezTo>
                    <a:pt x="190" y="27"/>
                    <a:pt x="190" y="27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43"/>
            <p:cNvSpPr/>
            <p:nvPr/>
          </p:nvSpPr>
          <p:spPr>
            <a:xfrm>
              <a:off x="5133035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43"/>
            <p:cNvSpPr/>
            <p:nvPr/>
          </p:nvSpPr>
          <p:spPr>
            <a:xfrm>
              <a:off x="5107679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43"/>
            <p:cNvSpPr/>
            <p:nvPr/>
          </p:nvSpPr>
          <p:spPr>
            <a:xfrm>
              <a:off x="5133035" y="3890188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lnTo>
                    <a:pt x="217" y="299"/>
                  </a:lnTo>
                  <a:cubicBezTo>
                    <a:pt x="245" y="217"/>
                    <a:pt x="272" y="136"/>
                    <a:pt x="272" y="54"/>
                  </a:cubicBezTo>
                  <a:cubicBezTo>
                    <a:pt x="245" y="27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43"/>
            <p:cNvSpPr/>
            <p:nvPr/>
          </p:nvSpPr>
          <p:spPr>
            <a:xfrm>
              <a:off x="5133035" y="3944436"/>
              <a:ext cx="5471" cy="10943"/>
            </a:xfrm>
            <a:custGeom>
              <a:avLst/>
              <a:gdLst/>
              <a:ahLst/>
              <a:cxnLst/>
              <a:rect l="l" t="t" r="r" b="b"/>
              <a:pathLst>
                <a:path w="82" h="164" extrusionOk="0">
                  <a:moveTo>
                    <a:pt x="82" y="1"/>
                  </a:moveTo>
                  <a:lnTo>
                    <a:pt x="82" y="1"/>
                  </a:lnTo>
                  <a:cubicBezTo>
                    <a:pt x="28" y="28"/>
                    <a:pt x="0" y="82"/>
                    <a:pt x="0" y="137"/>
                  </a:cubicBezTo>
                  <a:cubicBezTo>
                    <a:pt x="0" y="137"/>
                    <a:pt x="28" y="164"/>
                    <a:pt x="28" y="164"/>
                  </a:cubicBezTo>
                  <a:cubicBezTo>
                    <a:pt x="28" y="109"/>
                    <a:pt x="55" y="55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43"/>
            <p:cNvSpPr/>
            <p:nvPr/>
          </p:nvSpPr>
          <p:spPr>
            <a:xfrm>
              <a:off x="5107679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43"/>
            <p:cNvSpPr/>
            <p:nvPr/>
          </p:nvSpPr>
          <p:spPr>
            <a:xfrm>
              <a:off x="5107679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191" y="299"/>
                    <a:pt x="245" y="272"/>
                    <a:pt x="272" y="245"/>
                  </a:cubicBezTo>
                  <a:cubicBezTo>
                    <a:pt x="272" y="218"/>
                    <a:pt x="299" y="163"/>
                    <a:pt x="299" y="109"/>
                  </a:cubicBezTo>
                  <a:cubicBezTo>
                    <a:pt x="299" y="55"/>
                    <a:pt x="218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43"/>
            <p:cNvSpPr/>
            <p:nvPr/>
          </p:nvSpPr>
          <p:spPr>
            <a:xfrm>
              <a:off x="5080521" y="2051342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191" y="190"/>
                    <a:pt x="191" y="82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43"/>
            <p:cNvSpPr/>
            <p:nvPr/>
          </p:nvSpPr>
          <p:spPr>
            <a:xfrm>
              <a:off x="5080521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43"/>
            <p:cNvSpPr/>
            <p:nvPr/>
          </p:nvSpPr>
          <p:spPr>
            <a:xfrm>
              <a:off x="5062439" y="2076698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28" y="0"/>
                  </a:moveTo>
                  <a:cubicBezTo>
                    <a:pt x="28" y="54"/>
                    <a:pt x="28" y="82"/>
                    <a:pt x="1" y="109"/>
                  </a:cubicBezTo>
                  <a:cubicBezTo>
                    <a:pt x="1" y="190"/>
                    <a:pt x="55" y="217"/>
                    <a:pt x="109" y="299"/>
                  </a:cubicBezTo>
                  <a:cubicBezTo>
                    <a:pt x="163" y="271"/>
                    <a:pt x="191" y="217"/>
                    <a:pt x="191" y="163"/>
                  </a:cubicBezTo>
                  <a:cubicBezTo>
                    <a:pt x="191" y="82"/>
                    <a:pt x="136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43"/>
            <p:cNvSpPr/>
            <p:nvPr/>
          </p:nvSpPr>
          <p:spPr>
            <a:xfrm>
              <a:off x="5080521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43"/>
            <p:cNvSpPr/>
            <p:nvPr/>
          </p:nvSpPr>
          <p:spPr>
            <a:xfrm>
              <a:off x="5080521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43"/>
            <p:cNvSpPr/>
            <p:nvPr/>
          </p:nvSpPr>
          <p:spPr>
            <a:xfrm>
              <a:off x="5107679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43"/>
            <p:cNvSpPr/>
            <p:nvPr/>
          </p:nvSpPr>
          <p:spPr>
            <a:xfrm>
              <a:off x="5080521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43"/>
            <p:cNvSpPr/>
            <p:nvPr/>
          </p:nvSpPr>
          <p:spPr>
            <a:xfrm>
              <a:off x="5107679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43"/>
            <p:cNvSpPr/>
            <p:nvPr/>
          </p:nvSpPr>
          <p:spPr>
            <a:xfrm>
              <a:off x="5080521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43"/>
            <p:cNvSpPr/>
            <p:nvPr/>
          </p:nvSpPr>
          <p:spPr>
            <a:xfrm>
              <a:off x="5107679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43"/>
            <p:cNvSpPr/>
            <p:nvPr/>
          </p:nvSpPr>
          <p:spPr>
            <a:xfrm>
              <a:off x="5080521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43"/>
            <p:cNvSpPr/>
            <p:nvPr/>
          </p:nvSpPr>
          <p:spPr>
            <a:xfrm>
              <a:off x="5107679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43"/>
            <p:cNvSpPr/>
            <p:nvPr/>
          </p:nvSpPr>
          <p:spPr>
            <a:xfrm>
              <a:off x="5080521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43"/>
            <p:cNvSpPr/>
            <p:nvPr/>
          </p:nvSpPr>
          <p:spPr>
            <a:xfrm>
              <a:off x="5107679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43"/>
            <p:cNvSpPr/>
            <p:nvPr/>
          </p:nvSpPr>
          <p:spPr>
            <a:xfrm>
              <a:off x="5080521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43"/>
            <p:cNvSpPr/>
            <p:nvPr/>
          </p:nvSpPr>
          <p:spPr>
            <a:xfrm>
              <a:off x="5107679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43"/>
            <p:cNvSpPr/>
            <p:nvPr/>
          </p:nvSpPr>
          <p:spPr>
            <a:xfrm>
              <a:off x="5080521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43"/>
            <p:cNvSpPr/>
            <p:nvPr/>
          </p:nvSpPr>
          <p:spPr>
            <a:xfrm>
              <a:off x="5107679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43"/>
            <p:cNvSpPr/>
            <p:nvPr/>
          </p:nvSpPr>
          <p:spPr>
            <a:xfrm>
              <a:off x="5080521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43"/>
            <p:cNvSpPr/>
            <p:nvPr/>
          </p:nvSpPr>
          <p:spPr>
            <a:xfrm>
              <a:off x="5107679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43"/>
            <p:cNvSpPr/>
            <p:nvPr/>
          </p:nvSpPr>
          <p:spPr>
            <a:xfrm>
              <a:off x="5107679" y="2655816"/>
              <a:ext cx="9141" cy="16348"/>
            </a:xfrm>
            <a:custGeom>
              <a:avLst/>
              <a:gdLst/>
              <a:ahLst/>
              <a:cxnLst/>
              <a:rect l="l" t="t" r="r" b="b"/>
              <a:pathLst>
                <a:path w="137" h="245" extrusionOk="0">
                  <a:moveTo>
                    <a:pt x="136" y="1"/>
                  </a:moveTo>
                  <a:cubicBezTo>
                    <a:pt x="55" y="1"/>
                    <a:pt x="1" y="82"/>
                    <a:pt x="1" y="136"/>
                  </a:cubicBezTo>
                  <a:cubicBezTo>
                    <a:pt x="1" y="191"/>
                    <a:pt x="1" y="218"/>
                    <a:pt x="28" y="245"/>
                  </a:cubicBezTo>
                  <a:cubicBezTo>
                    <a:pt x="55" y="218"/>
                    <a:pt x="82" y="109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43"/>
            <p:cNvSpPr/>
            <p:nvPr/>
          </p:nvSpPr>
          <p:spPr>
            <a:xfrm>
              <a:off x="5080521" y="289109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43"/>
            <p:cNvSpPr/>
            <p:nvPr/>
          </p:nvSpPr>
          <p:spPr>
            <a:xfrm>
              <a:off x="5080521" y="294360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43"/>
            <p:cNvSpPr/>
            <p:nvPr/>
          </p:nvSpPr>
          <p:spPr>
            <a:xfrm>
              <a:off x="5080521" y="299792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43"/>
            <p:cNvSpPr/>
            <p:nvPr/>
          </p:nvSpPr>
          <p:spPr>
            <a:xfrm>
              <a:off x="5080521" y="3050369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43"/>
            <p:cNvSpPr/>
            <p:nvPr/>
          </p:nvSpPr>
          <p:spPr>
            <a:xfrm>
              <a:off x="5080521" y="310288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43"/>
            <p:cNvSpPr/>
            <p:nvPr/>
          </p:nvSpPr>
          <p:spPr>
            <a:xfrm>
              <a:off x="5080521" y="315533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43"/>
            <p:cNvSpPr/>
            <p:nvPr/>
          </p:nvSpPr>
          <p:spPr>
            <a:xfrm>
              <a:off x="5080521" y="3207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43"/>
            <p:cNvSpPr/>
            <p:nvPr/>
          </p:nvSpPr>
          <p:spPr>
            <a:xfrm>
              <a:off x="5080521" y="326035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43"/>
            <p:cNvSpPr/>
            <p:nvPr/>
          </p:nvSpPr>
          <p:spPr>
            <a:xfrm>
              <a:off x="5080521" y="3312804"/>
              <a:ext cx="16348" cy="9141"/>
            </a:xfrm>
            <a:custGeom>
              <a:avLst/>
              <a:gdLst/>
              <a:ahLst/>
              <a:cxnLst/>
              <a:rect l="l" t="t" r="r" b="b"/>
              <a:pathLst>
                <a:path w="245" h="137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09" y="136"/>
                    <a:pt x="164" y="82"/>
                    <a:pt x="24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43"/>
            <p:cNvSpPr/>
            <p:nvPr/>
          </p:nvSpPr>
          <p:spPr>
            <a:xfrm>
              <a:off x="5080521" y="336531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43"/>
            <p:cNvSpPr/>
            <p:nvPr/>
          </p:nvSpPr>
          <p:spPr>
            <a:xfrm>
              <a:off x="5111282" y="3354441"/>
              <a:ext cx="14546" cy="5471"/>
            </a:xfrm>
            <a:custGeom>
              <a:avLst/>
              <a:gdLst/>
              <a:ahLst/>
              <a:cxnLst/>
              <a:rect l="l" t="t" r="r" b="b"/>
              <a:pathLst>
                <a:path w="218" h="82" extrusionOk="0">
                  <a:moveTo>
                    <a:pt x="218" y="1"/>
                  </a:moveTo>
                  <a:cubicBezTo>
                    <a:pt x="164" y="1"/>
                    <a:pt x="109" y="28"/>
                    <a:pt x="55" y="28"/>
                  </a:cubicBezTo>
                  <a:lnTo>
                    <a:pt x="1" y="28"/>
                  </a:lnTo>
                  <a:cubicBezTo>
                    <a:pt x="28" y="55"/>
                    <a:pt x="55" y="82"/>
                    <a:pt x="109" y="82"/>
                  </a:cubicBezTo>
                  <a:cubicBezTo>
                    <a:pt x="164" y="82"/>
                    <a:pt x="191" y="28"/>
                    <a:pt x="21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43"/>
            <p:cNvSpPr/>
            <p:nvPr/>
          </p:nvSpPr>
          <p:spPr>
            <a:xfrm>
              <a:off x="5080521" y="341776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43"/>
            <p:cNvSpPr/>
            <p:nvPr/>
          </p:nvSpPr>
          <p:spPr>
            <a:xfrm>
              <a:off x="5055232" y="339067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43"/>
            <p:cNvSpPr/>
            <p:nvPr/>
          </p:nvSpPr>
          <p:spPr>
            <a:xfrm>
              <a:off x="5055232" y="344312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43"/>
            <p:cNvSpPr/>
            <p:nvPr/>
          </p:nvSpPr>
          <p:spPr>
            <a:xfrm>
              <a:off x="5080521" y="347027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43"/>
            <p:cNvSpPr/>
            <p:nvPr/>
          </p:nvSpPr>
          <p:spPr>
            <a:xfrm>
              <a:off x="5107679" y="3497436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136"/>
                    <a:pt x="1" y="163"/>
                    <a:pt x="1" y="163"/>
                  </a:cubicBezTo>
                  <a:cubicBezTo>
                    <a:pt x="55" y="109"/>
                    <a:pt x="82" y="55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43"/>
            <p:cNvSpPr/>
            <p:nvPr/>
          </p:nvSpPr>
          <p:spPr>
            <a:xfrm>
              <a:off x="5080521" y="3522792"/>
              <a:ext cx="14546" cy="10876"/>
            </a:xfrm>
            <a:custGeom>
              <a:avLst/>
              <a:gdLst/>
              <a:ahLst/>
              <a:cxnLst/>
              <a:rect l="l" t="t" r="r" b="b"/>
              <a:pathLst>
                <a:path w="218" h="163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82" y="109"/>
                    <a:pt x="136" y="54"/>
                    <a:pt x="21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43"/>
            <p:cNvSpPr/>
            <p:nvPr/>
          </p:nvSpPr>
          <p:spPr>
            <a:xfrm>
              <a:off x="5055232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43"/>
            <p:cNvSpPr/>
            <p:nvPr/>
          </p:nvSpPr>
          <p:spPr>
            <a:xfrm>
              <a:off x="5084191" y="3844947"/>
              <a:ext cx="18149" cy="12744"/>
            </a:xfrm>
            <a:custGeom>
              <a:avLst/>
              <a:gdLst/>
              <a:ahLst/>
              <a:cxnLst/>
              <a:rect l="l" t="t" r="r" b="b"/>
              <a:pathLst>
                <a:path w="272" h="191" extrusionOk="0">
                  <a:moveTo>
                    <a:pt x="244" y="0"/>
                  </a:moveTo>
                  <a:cubicBezTo>
                    <a:pt x="163" y="54"/>
                    <a:pt x="81" y="109"/>
                    <a:pt x="0" y="136"/>
                  </a:cubicBezTo>
                  <a:cubicBezTo>
                    <a:pt x="27" y="190"/>
                    <a:pt x="54" y="190"/>
                    <a:pt x="109" y="190"/>
                  </a:cubicBezTo>
                  <a:cubicBezTo>
                    <a:pt x="190" y="190"/>
                    <a:pt x="271" y="136"/>
                    <a:pt x="271" y="54"/>
                  </a:cubicBezTo>
                  <a:cubicBezTo>
                    <a:pt x="271" y="27"/>
                    <a:pt x="271" y="27"/>
                    <a:pt x="24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43"/>
            <p:cNvSpPr/>
            <p:nvPr/>
          </p:nvSpPr>
          <p:spPr>
            <a:xfrm>
              <a:off x="5067910" y="3866633"/>
              <a:ext cx="7273" cy="18149"/>
            </a:xfrm>
            <a:custGeom>
              <a:avLst/>
              <a:gdLst/>
              <a:ahLst/>
              <a:cxnLst/>
              <a:rect l="l" t="t" r="r" b="b"/>
              <a:pathLst>
                <a:path w="109" h="272" extrusionOk="0">
                  <a:moveTo>
                    <a:pt x="54" y="1"/>
                  </a:moveTo>
                  <a:cubicBezTo>
                    <a:pt x="0" y="55"/>
                    <a:pt x="0" y="136"/>
                    <a:pt x="0" y="272"/>
                  </a:cubicBezTo>
                  <a:cubicBezTo>
                    <a:pt x="54" y="245"/>
                    <a:pt x="109" y="191"/>
                    <a:pt x="109" y="109"/>
                  </a:cubicBezTo>
                  <a:cubicBezTo>
                    <a:pt x="109" y="55"/>
                    <a:pt x="81" y="28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43"/>
            <p:cNvSpPr/>
            <p:nvPr/>
          </p:nvSpPr>
          <p:spPr>
            <a:xfrm>
              <a:off x="5080521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43"/>
            <p:cNvSpPr/>
            <p:nvPr/>
          </p:nvSpPr>
          <p:spPr>
            <a:xfrm>
              <a:off x="5080521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43"/>
            <p:cNvSpPr/>
            <p:nvPr/>
          </p:nvSpPr>
          <p:spPr>
            <a:xfrm>
              <a:off x="5067910" y="3922750"/>
              <a:ext cx="7273" cy="14546"/>
            </a:xfrm>
            <a:custGeom>
              <a:avLst/>
              <a:gdLst/>
              <a:ahLst/>
              <a:cxnLst/>
              <a:rect l="l" t="t" r="r" b="b"/>
              <a:pathLst>
                <a:path w="109" h="218" extrusionOk="0">
                  <a:moveTo>
                    <a:pt x="81" y="0"/>
                  </a:moveTo>
                  <a:cubicBezTo>
                    <a:pt x="81" y="55"/>
                    <a:pt x="54" y="136"/>
                    <a:pt x="0" y="217"/>
                  </a:cubicBezTo>
                  <a:cubicBezTo>
                    <a:pt x="81" y="190"/>
                    <a:pt x="109" y="136"/>
                    <a:pt x="109" y="55"/>
                  </a:cubicBezTo>
                  <a:cubicBezTo>
                    <a:pt x="109" y="28"/>
                    <a:pt x="109" y="0"/>
                    <a:pt x="8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43"/>
            <p:cNvSpPr/>
            <p:nvPr/>
          </p:nvSpPr>
          <p:spPr>
            <a:xfrm>
              <a:off x="5080521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43"/>
            <p:cNvSpPr/>
            <p:nvPr/>
          </p:nvSpPr>
          <p:spPr>
            <a:xfrm>
              <a:off x="5064240" y="4022306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" y="0"/>
                  </a:moveTo>
                  <a:cubicBezTo>
                    <a:pt x="55" y="82"/>
                    <a:pt x="109" y="136"/>
                    <a:pt x="164" y="163"/>
                  </a:cubicBezTo>
                  <a:cubicBezTo>
                    <a:pt x="164" y="163"/>
                    <a:pt x="164" y="163"/>
                    <a:pt x="164" y="136"/>
                  </a:cubicBezTo>
                  <a:cubicBezTo>
                    <a:pt x="164" y="55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43"/>
            <p:cNvSpPr/>
            <p:nvPr/>
          </p:nvSpPr>
          <p:spPr>
            <a:xfrm>
              <a:off x="5002719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43"/>
            <p:cNvSpPr/>
            <p:nvPr/>
          </p:nvSpPr>
          <p:spPr>
            <a:xfrm>
              <a:off x="5029876" y="2115132"/>
              <a:ext cx="18149" cy="8674"/>
            </a:xfrm>
            <a:custGeom>
              <a:avLst/>
              <a:gdLst/>
              <a:ahLst/>
              <a:cxnLst/>
              <a:rect l="l" t="t" r="r" b="b"/>
              <a:pathLst>
                <a:path w="272" h="130" extrusionOk="0">
                  <a:moveTo>
                    <a:pt x="136" y="1"/>
                  </a:moveTo>
                  <a:cubicBezTo>
                    <a:pt x="89" y="1"/>
                    <a:pt x="41" y="7"/>
                    <a:pt x="0" y="21"/>
                  </a:cubicBezTo>
                  <a:cubicBezTo>
                    <a:pt x="0" y="75"/>
                    <a:pt x="55" y="129"/>
                    <a:pt x="136" y="129"/>
                  </a:cubicBezTo>
                  <a:cubicBezTo>
                    <a:pt x="217" y="129"/>
                    <a:pt x="272" y="75"/>
                    <a:pt x="272" y="21"/>
                  </a:cubicBezTo>
                  <a:cubicBezTo>
                    <a:pt x="231" y="7"/>
                    <a:pt x="183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43"/>
            <p:cNvSpPr/>
            <p:nvPr/>
          </p:nvSpPr>
          <p:spPr>
            <a:xfrm>
              <a:off x="5028075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43"/>
            <p:cNvSpPr/>
            <p:nvPr/>
          </p:nvSpPr>
          <p:spPr>
            <a:xfrm>
              <a:off x="5055232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43"/>
            <p:cNvSpPr/>
            <p:nvPr/>
          </p:nvSpPr>
          <p:spPr>
            <a:xfrm>
              <a:off x="5009992" y="2132815"/>
              <a:ext cx="12678" cy="18149"/>
            </a:xfrm>
            <a:custGeom>
              <a:avLst/>
              <a:gdLst/>
              <a:ahLst/>
              <a:cxnLst/>
              <a:rect l="l" t="t" r="r" b="b"/>
              <a:pathLst>
                <a:path w="190" h="272" extrusionOk="0">
                  <a:moveTo>
                    <a:pt x="136" y="0"/>
                  </a:moveTo>
                  <a:cubicBezTo>
                    <a:pt x="81" y="81"/>
                    <a:pt x="54" y="190"/>
                    <a:pt x="0" y="271"/>
                  </a:cubicBezTo>
                  <a:lnTo>
                    <a:pt x="27" y="271"/>
                  </a:lnTo>
                  <a:cubicBezTo>
                    <a:pt x="136" y="271"/>
                    <a:pt x="190" y="190"/>
                    <a:pt x="190" y="109"/>
                  </a:cubicBezTo>
                  <a:cubicBezTo>
                    <a:pt x="190" y="54"/>
                    <a:pt x="163" y="27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43"/>
            <p:cNvSpPr/>
            <p:nvPr/>
          </p:nvSpPr>
          <p:spPr>
            <a:xfrm>
              <a:off x="5002719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43"/>
            <p:cNvSpPr/>
            <p:nvPr/>
          </p:nvSpPr>
          <p:spPr>
            <a:xfrm>
              <a:off x="5028075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43"/>
            <p:cNvSpPr/>
            <p:nvPr/>
          </p:nvSpPr>
          <p:spPr>
            <a:xfrm>
              <a:off x="5055232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43"/>
            <p:cNvSpPr/>
            <p:nvPr/>
          </p:nvSpPr>
          <p:spPr>
            <a:xfrm>
              <a:off x="5002719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43"/>
            <p:cNvSpPr/>
            <p:nvPr/>
          </p:nvSpPr>
          <p:spPr>
            <a:xfrm>
              <a:off x="5028075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43"/>
            <p:cNvSpPr/>
            <p:nvPr/>
          </p:nvSpPr>
          <p:spPr>
            <a:xfrm>
              <a:off x="5055232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43"/>
            <p:cNvSpPr/>
            <p:nvPr/>
          </p:nvSpPr>
          <p:spPr>
            <a:xfrm>
              <a:off x="5002719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43"/>
            <p:cNvSpPr/>
            <p:nvPr/>
          </p:nvSpPr>
          <p:spPr>
            <a:xfrm>
              <a:off x="5028075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43"/>
            <p:cNvSpPr/>
            <p:nvPr/>
          </p:nvSpPr>
          <p:spPr>
            <a:xfrm>
              <a:off x="5055232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43"/>
            <p:cNvSpPr/>
            <p:nvPr/>
          </p:nvSpPr>
          <p:spPr>
            <a:xfrm>
              <a:off x="5002719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43"/>
            <p:cNvSpPr/>
            <p:nvPr/>
          </p:nvSpPr>
          <p:spPr>
            <a:xfrm>
              <a:off x="5028075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43"/>
            <p:cNvSpPr/>
            <p:nvPr/>
          </p:nvSpPr>
          <p:spPr>
            <a:xfrm>
              <a:off x="5055232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43"/>
            <p:cNvSpPr/>
            <p:nvPr/>
          </p:nvSpPr>
          <p:spPr>
            <a:xfrm>
              <a:off x="5002719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3"/>
            <p:cNvSpPr/>
            <p:nvPr/>
          </p:nvSpPr>
          <p:spPr>
            <a:xfrm>
              <a:off x="5028075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43"/>
            <p:cNvSpPr/>
            <p:nvPr/>
          </p:nvSpPr>
          <p:spPr>
            <a:xfrm>
              <a:off x="5055232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43"/>
            <p:cNvSpPr/>
            <p:nvPr/>
          </p:nvSpPr>
          <p:spPr>
            <a:xfrm>
              <a:off x="5002719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43"/>
            <p:cNvSpPr/>
            <p:nvPr/>
          </p:nvSpPr>
          <p:spPr>
            <a:xfrm>
              <a:off x="5028075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43"/>
            <p:cNvSpPr/>
            <p:nvPr/>
          </p:nvSpPr>
          <p:spPr>
            <a:xfrm>
              <a:off x="5055232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43"/>
            <p:cNvSpPr/>
            <p:nvPr/>
          </p:nvSpPr>
          <p:spPr>
            <a:xfrm>
              <a:off x="5002719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43"/>
            <p:cNvSpPr/>
            <p:nvPr/>
          </p:nvSpPr>
          <p:spPr>
            <a:xfrm>
              <a:off x="5028075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43"/>
            <p:cNvSpPr/>
            <p:nvPr/>
          </p:nvSpPr>
          <p:spPr>
            <a:xfrm>
              <a:off x="5055232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44" y="298"/>
                    <a:pt x="299" y="244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43"/>
            <p:cNvSpPr/>
            <p:nvPr/>
          </p:nvSpPr>
          <p:spPr>
            <a:xfrm>
              <a:off x="5002719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43"/>
            <p:cNvSpPr/>
            <p:nvPr/>
          </p:nvSpPr>
          <p:spPr>
            <a:xfrm>
              <a:off x="5028075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43"/>
            <p:cNvSpPr/>
            <p:nvPr/>
          </p:nvSpPr>
          <p:spPr>
            <a:xfrm>
              <a:off x="5055232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43"/>
            <p:cNvSpPr/>
            <p:nvPr/>
          </p:nvSpPr>
          <p:spPr>
            <a:xfrm>
              <a:off x="5002719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43"/>
            <p:cNvSpPr/>
            <p:nvPr/>
          </p:nvSpPr>
          <p:spPr>
            <a:xfrm>
              <a:off x="5028075" y="262865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43"/>
            <p:cNvSpPr/>
            <p:nvPr/>
          </p:nvSpPr>
          <p:spPr>
            <a:xfrm>
              <a:off x="5055232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43"/>
            <p:cNvSpPr/>
            <p:nvPr/>
          </p:nvSpPr>
          <p:spPr>
            <a:xfrm>
              <a:off x="5002719" y="2655816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lnTo>
                    <a:pt x="299" y="164"/>
                  </a:ln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43"/>
            <p:cNvSpPr/>
            <p:nvPr/>
          </p:nvSpPr>
          <p:spPr>
            <a:xfrm>
              <a:off x="5028075" y="2681172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43"/>
            <p:cNvSpPr/>
            <p:nvPr/>
          </p:nvSpPr>
          <p:spPr>
            <a:xfrm>
              <a:off x="5055232" y="265581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43"/>
            <p:cNvSpPr/>
            <p:nvPr/>
          </p:nvSpPr>
          <p:spPr>
            <a:xfrm>
              <a:off x="5002719" y="2664891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" y="0"/>
                  </a:moveTo>
                  <a:cubicBezTo>
                    <a:pt x="1" y="109"/>
                    <a:pt x="55" y="163"/>
                    <a:pt x="136" y="163"/>
                  </a:cubicBezTo>
                  <a:cubicBezTo>
                    <a:pt x="245" y="163"/>
                    <a:pt x="299" y="109"/>
                    <a:pt x="29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43"/>
            <p:cNvSpPr/>
            <p:nvPr/>
          </p:nvSpPr>
          <p:spPr>
            <a:xfrm>
              <a:off x="5013595" y="2708330"/>
              <a:ext cx="9075" cy="10943"/>
            </a:xfrm>
            <a:custGeom>
              <a:avLst/>
              <a:gdLst/>
              <a:ahLst/>
              <a:cxnLst/>
              <a:rect l="l" t="t" r="r" b="b"/>
              <a:pathLst>
                <a:path w="136" h="164" extrusionOk="0">
                  <a:moveTo>
                    <a:pt x="0" y="0"/>
                  </a:moveTo>
                  <a:cubicBezTo>
                    <a:pt x="55" y="55"/>
                    <a:pt x="109" y="82"/>
                    <a:pt x="136" y="163"/>
                  </a:cubicBezTo>
                  <a:cubicBezTo>
                    <a:pt x="136" y="55"/>
                    <a:pt x="82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43"/>
            <p:cNvSpPr/>
            <p:nvPr/>
          </p:nvSpPr>
          <p:spPr>
            <a:xfrm>
              <a:off x="5029876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82" y="0"/>
                    <a:pt x="28" y="27"/>
                    <a:pt x="0" y="82"/>
                  </a:cubicBezTo>
                  <a:cubicBezTo>
                    <a:pt x="0" y="109"/>
                    <a:pt x="28" y="136"/>
                    <a:pt x="28" y="163"/>
                  </a:cubicBezTo>
                  <a:lnTo>
                    <a:pt x="55" y="163"/>
                  </a:lnTo>
                  <a:cubicBezTo>
                    <a:pt x="28" y="163"/>
                    <a:pt x="0" y="190"/>
                    <a:pt x="0" y="190"/>
                  </a:cubicBezTo>
                  <a:cubicBezTo>
                    <a:pt x="0" y="271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43"/>
            <p:cNvSpPr/>
            <p:nvPr/>
          </p:nvSpPr>
          <p:spPr>
            <a:xfrm>
              <a:off x="5055232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43"/>
            <p:cNvSpPr/>
            <p:nvPr/>
          </p:nvSpPr>
          <p:spPr>
            <a:xfrm>
              <a:off x="5002719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43"/>
            <p:cNvSpPr/>
            <p:nvPr/>
          </p:nvSpPr>
          <p:spPr>
            <a:xfrm>
              <a:off x="5028075" y="278613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43"/>
            <p:cNvSpPr/>
            <p:nvPr/>
          </p:nvSpPr>
          <p:spPr>
            <a:xfrm>
              <a:off x="5055232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43"/>
            <p:cNvSpPr/>
            <p:nvPr/>
          </p:nvSpPr>
          <p:spPr>
            <a:xfrm>
              <a:off x="5002719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43"/>
            <p:cNvSpPr/>
            <p:nvPr/>
          </p:nvSpPr>
          <p:spPr>
            <a:xfrm>
              <a:off x="5028075" y="2838646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43"/>
            <p:cNvSpPr/>
            <p:nvPr/>
          </p:nvSpPr>
          <p:spPr>
            <a:xfrm>
              <a:off x="5055232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43"/>
            <p:cNvSpPr/>
            <p:nvPr/>
          </p:nvSpPr>
          <p:spPr>
            <a:xfrm>
              <a:off x="5002719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43"/>
            <p:cNvSpPr/>
            <p:nvPr/>
          </p:nvSpPr>
          <p:spPr>
            <a:xfrm>
              <a:off x="5028075" y="289109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43"/>
            <p:cNvSpPr/>
            <p:nvPr/>
          </p:nvSpPr>
          <p:spPr>
            <a:xfrm>
              <a:off x="5055232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43"/>
            <p:cNvSpPr/>
            <p:nvPr/>
          </p:nvSpPr>
          <p:spPr>
            <a:xfrm>
              <a:off x="5055232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43"/>
            <p:cNvSpPr/>
            <p:nvPr/>
          </p:nvSpPr>
          <p:spPr>
            <a:xfrm>
              <a:off x="5028075" y="294360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43"/>
            <p:cNvSpPr/>
            <p:nvPr/>
          </p:nvSpPr>
          <p:spPr>
            <a:xfrm>
              <a:off x="5002719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43"/>
            <p:cNvSpPr/>
            <p:nvPr/>
          </p:nvSpPr>
          <p:spPr>
            <a:xfrm>
              <a:off x="5002719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43"/>
            <p:cNvSpPr/>
            <p:nvPr/>
          </p:nvSpPr>
          <p:spPr>
            <a:xfrm>
              <a:off x="5028075" y="299792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43"/>
            <p:cNvSpPr/>
            <p:nvPr/>
          </p:nvSpPr>
          <p:spPr>
            <a:xfrm>
              <a:off x="5055232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43"/>
            <p:cNvSpPr/>
            <p:nvPr/>
          </p:nvSpPr>
          <p:spPr>
            <a:xfrm>
              <a:off x="5055232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43"/>
            <p:cNvSpPr/>
            <p:nvPr/>
          </p:nvSpPr>
          <p:spPr>
            <a:xfrm>
              <a:off x="5028075" y="3050369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43"/>
            <p:cNvSpPr/>
            <p:nvPr/>
          </p:nvSpPr>
          <p:spPr>
            <a:xfrm>
              <a:off x="5002719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43"/>
            <p:cNvSpPr/>
            <p:nvPr/>
          </p:nvSpPr>
          <p:spPr>
            <a:xfrm>
              <a:off x="5002719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43"/>
            <p:cNvSpPr/>
            <p:nvPr/>
          </p:nvSpPr>
          <p:spPr>
            <a:xfrm>
              <a:off x="5028075" y="310288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43"/>
            <p:cNvSpPr/>
            <p:nvPr/>
          </p:nvSpPr>
          <p:spPr>
            <a:xfrm>
              <a:off x="5055232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43"/>
            <p:cNvSpPr/>
            <p:nvPr/>
          </p:nvSpPr>
          <p:spPr>
            <a:xfrm>
              <a:off x="5055232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43"/>
            <p:cNvSpPr/>
            <p:nvPr/>
          </p:nvSpPr>
          <p:spPr>
            <a:xfrm>
              <a:off x="5028075" y="315533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43"/>
            <p:cNvSpPr/>
            <p:nvPr/>
          </p:nvSpPr>
          <p:spPr>
            <a:xfrm>
              <a:off x="5002719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43"/>
            <p:cNvSpPr/>
            <p:nvPr/>
          </p:nvSpPr>
          <p:spPr>
            <a:xfrm>
              <a:off x="5028075" y="3207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43"/>
            <p:cNvSpPr/>
            <p:nvPr/>
          </p:nvSpPr>
          <p:spPr>
            <a:xfrm>
              <a:off x="5055232" y="318068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43"/>
            <p:cNvSpPr/>
            <p:nvPr/>
          </p:nvSpPr>
          <p:spPr>
            <a:xfrm>
              <a:off x="5006322" y="3180686"/>
              <a:ext cx="16348" cy="20017"/>
            </a:xfrm>
            <a:custGeom>
              <a:avLst/>
              <a:gdLst/>
              <a:ahLst/>
              <a:cxnLst/>
              <a:rect l="l" t="t" r="r" b="b"/>
              <a:pathLst>
                <a:path w="245" h="300" extrusionOk="0">
                  <a:moveTo>
                    <a:pt x="82" y="1"/>
                  </a:moveTo>
                  <a:cubicBezTo>
                    <a:pt x="55" y="1"/>
                    <a:pt x="28" y="28"/>
                    <a:pt x="1" y="28"/>
                  </a:cubicBezTo>
                  <a:cubicBezTo>
                    <a:pt x="55" y="55"/>
                    <a:pt x="82" y="55"/>
                    <a:pt x="109" y="82"/>
                  </a:cubicBezTo>
                  <a:cubicBezTo>
                    <a:pt x="109" y="136"/>
                    <a:pt x="136" y="218"/>
                    <a:pt x="164" y="299"/>
                  </a:cubicBezTo>
                  <a:cubicBezTo>
                    <a:pt x="218" y="272"/>
                    <a:pt x="245" y="218"/>
                    <a:pt x="245" y="163"/>
                  </a:cubicBezTo>
                  <a:cubicBezTo>
                    <a:pt x="245" y="82"/>
                    <a:pt x="191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43"/>
            <p:cNvSpPr/>
            <p:nvPr/>
          </p:nvSpPr>
          <p:spPr>
            <a:xfrm>
              <a:off x="5044356" y="3263960"/>
              <a:ext cx="5471" cy="12744"/>
            </a:xfrm>
            <a:custGeom>
              <a:avLst/>
              <a:gdLst/>
              <a:ahLst/>
              <a:cxnLst/>
              <a:rect l="l" t="t" r="r" b="b"/>
              <a:pathLst>
                <a:path w="82" h="191" extrusionOk="0">
                  <a:moveTo>
                    <a:pt x="28" y="0"/>
                  </a:moveTo>
                  <a:cubicBezTo>
                    <a:pt x="28" y="82"/>
                    <a:pt x="0" y="163"/>
                    <a:pt x="55" y="190"/>
                  </a:cubicBezTo>
                  <a:cubicBezTo>
                    <a:pt x="55" y="163"/>
                    <a:pt x="82" y="136"/>
                    <a:pt x="82" y="82"/>
                  </a:cubicBezTo>
                  <a:cubicBezTo>
                    <a:pt x="82" y="55"/>
                    <a:pt x="55" y="28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43"/>
            <p:cNvSpPr/>
            <p:nvPr/>
          </p:nvSpPr>
          <p:spPr>
            <a:xfrm>
              <a:off x="5055232" y="323320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43"/>
            <p:cNvSpPr/>
            <p:nvPr/>
          </p:nvSpPr>
          <p:spPr>
            <a:xfrm>
              <a:off x="5055232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43"/>
            <p:cNvSpPr/>
            <p:nvPr/>
          </p:nvSpPr>
          <p:spPr>
            <a:xfrm>
              <a:off x="5028075" y="331280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136"/>
                    <a:pt x="299" y="109"/>
                    <a:pt x="299" y="82"/>
                  </a:cubicBezTo>
                  <a:cubicBezTo>
                    <a:pt x="272" y="55"/>
                    <a:pt x="217" y="28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43"/>
            <p:cNvSpPr/>
            <p:nvPr/>
          </p:nvSpPr>
          <p:spPr>
            <a:xfrm>
              <a:off x="5002719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3"/>
            <p:cNvSpPr/>
            <p:nvPr/>
          </p:nvSpPr>
          <p:spPr>
            <a:xfrm>
              <a:off x="5002719" y="333816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43"/>
            <p:cNvSpPr/>
            <p:nvPr/>
          </p:nvSpPr>
          <p:spPr>
            <a:xfrm>
              <a:off x="5028075" y="336531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3"/>
            <p:cNvSpPr/>
            <p:nvPr/>
          </p:nvSpPr>
          <p:spPr>
            <a:xfrm>
              <a:off x="5055232" y="3343565"/>
              <a:ext cx="12744" cy="16348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27" y="1"/>
                  </a:moveTo>
                  <a:cubicBezTo>
                    <a:pt x="0" y="28"/>
                    <a:pt x="0" y="55"/>
                    <a:pt x="0" y="82"/>
                  </a:cubicBezTo>
                  <a:cubicBezTo>
                    <a:pt x="0" y="164"/>
                    <a:pt x="54" y="245"/>
                    <a:pt x="136" y="245"/>
                  </a:cubicBezTo>
                  <a:cubicBezTo>
                    <a:pt x="163" y="245"/>
                    <a:pt x="163" y="218"/>
                    <a:pt x="190" y="218"/>
                  </a:cubicBezTo>
                  <a:cubicBezTo>
                    <a:pt x="136" y="136"/>
                    <a:pt x="82" y="55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3"/>
            <p:cNvSpPr/>
            <p:nvPr/>
          </p:nvSpPr>
          <p:spPr>
            <a:xfrm>
              <a:off x="5028075" y="341776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3"/>
            <p:cNvSpPr/>
            <p:nvPr/>
          </p:nvSpPr>
          <p:spPr>
            <a:xfrm>
              <a:off x="5002719" y="339067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3"/>
            <p:cNvSpPr/>
            <p:nvPr/>
          </p:nvSpPr>
          <p:spPr>
            <a:xfrm>
              <a:off x="5002719" y="344312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3"/>
            <p:cNvSpPr/>
            <p:nvPr/>
          </p:nvSpPr>
          <p:spPr>
            <a:xfrm>
              <a:off x="5028075" y="347027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3"/>
            <p:cNvSpPr/>
            <p:nvPr/>
          </p:nvSpPr>
          <p:spPr>
            <a:xfrm>
              <a:off x="5028075" y="352279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3"/>
            <p:cNvSpPr/>
            <p:nvPr/>
          </p:nvSpPr>
          <p:spPr>
            <a:xfrm>
              <a:off x="5002719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3"/>
            <p:cNvSpPr/>
            <p:nvPr/>
          </p:nvSpPr>
          <p:spPr>
            <a:xfrm>
              <a:off x="5002719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3"/>
            <p:cNvSpPr/>
            <p:nvPr/>
          </p:nvSpPr>
          <p:spPr>
            <a:xfrm>
              <a:off x="5002719" y="3758069"/>
              <a:ext cx="12744" cy="21752"/>
            </a:xfrm>
            <a:custGeom>
              <a:avLst/>
              <a:gdLst/>
              <a:ahLst/>
              <a:cxnLst/>
              <a:rect l="l" t="t" r="r" b="b"/>
              <a:pathLst>
                <a:path w="191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lnTo>
                    <a:pt x="163" y="326"/>
                  </a:lnTo>
                  <a:cubicBezTo>
                    <a:pt x="163" y="299"/>
                    <a:pt x="163" y="299"/>
                    <a:pt x="163" y="299"/>
                  </a:cubicBezTo>
                  <a:lnTo>
                    <a:pt x="163" y="54"/>
                  </a:lnTo>
                  <a:cubicBezTo>
                    <a:pt x="163" y="54"/>
                    <a:pt x="163" y="27"/>
                    <a:pt x="190" y="27"/>
                  </a:cubicBezTo>
                  <a:cubicBezTo>
                    <a:pt x="163" y="27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3"/>
            <p:cNvSpPr/>
            <p:nvPr/>
          </p:nvSpPr>
          <p:spPr>
            <a:xfrm>
              <a:off x="5055232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82" y="1"/>
                    <a:pt x="27" y="28"/>
                    <a:pt x="0" y="109"/>
                  </a:cubicBezTo>
                  <a:cubicBezTo>
                    <a:pt x="27" y="163"/>
                    <a:pt x="27" y="218"/>
                    <a:pt x="82" y="245"/>
                  </a:cubicBezTo>
                  <a:cubicBezTo>
                    <a:pt x="82" y="245"/>
                    <a:pt x="82" y="272"/>
                    <a:pt x="82" y="272"/>
                  </a:cubicBezTo>
                  <a:cubicBezTo>
                    <a:pt x="109" y="299"/>
                    <a:pt x="109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3"/>
            <p:cNvSpPr/>
            <p:nvPr/>
          </p:nvSpPr>
          <p:spPr>
            <a:xfrm>
              <a:off x="4975561" y="2053143"/>
              <a:ext cx="21819" cy="18149"/>
            </a:xfrm>
            <a:custGeom>
              <a:avLst/>
              <a:gdLst/>
              <a:ahLst/>
              <a:cxnLst/>
              <a:rect l="l" t="t" r="r" b="b"/>
              <a:pathLst>
                <a:path w="327" h="272" extrusionOk="0">
                  <a:moveTo>
                    <a:pt x="55" y="1"/>
                  </a:moveTo>
                  <a:cubicBezTo>
                    <a:pt x="28" y="28"/>
                    <a:pt x="1" y="82"/>
                    <a:pt x="1" y="136"/>
                  </a:cubicBezTo>
                  <a:cubicBezTo>
                    <a:pt x="1" y="218"/>
                    <a:pt x="82" y="272"/>
                    <a:pt x="163" y="272"/>
                  </a:cubicBezTo>
                  <a:cubicBezTo>
                    <a:pt x="245" y="272"/>
                    <a:pt x="326" y="218"/>
                    <a:pt x="326" y="136"/>
                  </a:cubicBezTo>
                  <a:cubicBezTo>
                    <a:pt x="245" y="82"/>
                    <a:pt x="163" y="55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3"/>
            <p:cNvSpPr/>
            <p:nvPr/>
          </p:nvSpPr>
          <p:spPr>
            <a:xfrm>
              <a:off x="4975561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17"/>
                    <a:pt x="55" y="271"/>
                    <a:pt x="109" y="298"/>
                  </a:cubicBezTo>
                  <a:lnTo>
                    <a:pt x="191" y="298"/>
                  </a:lnTo>
                  <a:cubicBezTo>
                    <a:pt x="272" y="298"/>
                    <a:pt x="326" y="217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3"/>
            <p:cNvSpPr/>
            <p:nvPr/>
          </p:nvSpPr>
          <p:spPr>
            <a:xfrm>
              <a:off x="4950205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3"/>
            <p:cNvSpPr/>
            <p:nvPr/>
          </p:nvSpPr>
          <p:spPr>
            <a:xfrm>
              <a:off x="4975561" y="2159905"/>
              <a:ext cx="21819" cy="16414"/>
            </a:xfrm>
            <a:custGeom>
              <a:avLst/>
              <a:gdLst/>
              <a:ahLst/>
              <a:cxnLst/>
              <a:rect l="l" t="t" r="r" b="b"/>
              <a:pathLst>
                <a:path w="327" h="246" extrusionOk="0">
                  <a:moveTo>
                    <a:pt x="55" y="1"/>
                  </a:moveTo>
                  <a:cubicBezTo>
                    <a:pt x="28" y="28"/>
                    <a:pt x="1" y="55"/>
                    <a:pt x="1" y="109"/>
                  </a:cubicBezTo>
                  <a:cubicBezTo>
                    <a:pt x="1" y="191"/>
                    <a:pt x="82" y="245"/>
                    <a:pt x="163" y="245"/>
                  </a:cubicBezTo>
                  <a:cubicBezTo>
                    <a:pt x="245" y="245"/>
                    <a:pt x="326" y="191"/>
                    <a:pt x="326" y="109"/>
                  </a:cubicBezTo>
                  <a:cubicBezTo>
                    <a:pt x="326" y="55"/>
                    <a:pt x="299" y="28"/>
                    <a:pt x="272" y="1"/>
                  </a:cubicBezTo>
                  <a:cubicBezTo>
                    <a:pt x="245" y="14"/>
                    <a:pt x="211" y="21"/>
                    <a:pt x="174" y="21"/>
                  </a:cubicBezTo>
                  <a:cubicBezTo>
                    <a:pt x="136" y="21"/>
                    <a:pt x="96" y="14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3"/>
            <p:cNvSpPr/>
            <p:nvPr/>
          </p:nvSpPr>
          <p:spPr>
            <a:xfrm>
              <a:off x="4975561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3"/>
            <p:cNvSpPr/>
            <p:nvPr/>
          </p:nvSpPr>
          <p:spPr>
            <a:xfrm>
              <a:off x="4975561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3"/>
            <p:cNvSpPr/>
            <p:nvPr/>
          </p:nvSpPr>
          <p:spPr>
            <a:xfrm>
              <a:off x="4975561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3"/>
            <p:cNvSpPr/>
            <p:nvPr/>
          </p:nvSpPr>
          <p:spPr>
            <a:xfrm>
              <a:off x="4975561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3"/>
            <p:cNvSpPr/>
            <p:nvPr/>
          </p:nvSpPr>
          <p:spPr>
            <a:xfrm>
              <a:off x="4975561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3"/>
            <p:cNvSpPr/>
            <p:nvPr/>
          </p:nvSpPr>
          <p:spPr>
            <a:xfrm>
              <a:off x="4975561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3"/>
            <p:cNvSpPr/>
            <p:nvPr/>
          </p:nvSpPr>
          <p:spPr>
            <a:xfrm>
              <a:off x="4975561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3"/>
            <p:cNvSpPr/>
            <p:nvPr/>
          </p:nvSpPr>
          <p:spPr>
            <a:xfrm>
              <a:off x="4975561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3"/>
            <p:cNvSpPr/>
            <p:nvPr/>
          </p:nvSpPr>
          <p:spPr>
            <a:xfrm>
              <a:off x="4975561" y="262865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3"/>
            <p:cNvSpPr/>
            <p:nvPr/>
          </p:nvSpPr>
          <p:spPr>
            <a:xfrm>
              <a:off x="4955676" y="2657618"/>
              <a:ext cx="14546" cy="7340"/>
            </a:xfrm>
            <a:custGeom>
              <a:avLst/>
              <a:gdLst/>
              <a:ahLst/>
              <a:cxnLst/>
              <a:rect l="l" t="t" r="r" b="b"/>
              <a:pathLst>
                <a:path w="218" h="110" extrusionOk="0">
                  <a:moveTo>
                    <a:pt x="163" y="1"/>
                  </a:moveTo>
                  <a:cubicBezTo>
                    <a:pt x="136" y="28"/>
                    <a:pt x="82" y="55"/>
                    <a:pt x="0" y="82"/>
                  </a:cubicBezTo>
                  <a:cubicBezTo>
                    <a:pt x="0" y="82"/>
                    <a:pt x="27" y="109"/>
                    <a:pt x="27" y="109"/>
                  </a:cubicBezTo>
                  <a:lnTo>
                    <a:pt x="217" y="109"/>
                  </a:lnTo>
                  <a:cubicBezTo>
                    <a:pt x="217" y="82"/>
                    <a:pt x="190" y="28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3"/>
            <p:cNvSpPr/>
            <p:nvPr/>
          </p:nvSpPr>
          <p:spPr>
            <a:xfrm>
              <a:off x="4977363" y="2681172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136" y="1"/>
                  </a:moveTo>
                  <a:cubicBezTo>
                    <a:pt x="82" y="1"/>
                    <a:pt x="28" y="55"/>
                    <a:pt x="1" y="82"/>
                  </a:cubicBezTo>
                  <a:cubicBezTo>
                    <a:pt x="82" y="136"/>
                    <a:pt x="164" y="190"/>
                    <a:pt x="272" y="245"/>
                  </a:cubicBezTo>
                  <a:cubicBezTo>
                    <a:pt x="272" y="218"/>
                    <a:pt x="299" y="190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3"/>
            <p:cNvSpPr/>
            <p:nvPr/>
          </p:nvSpPr>
          <p:spPr>
            <a:xfrm>
              <a:off x="4957478" y="2664891"/>
              <a:ext cx="12744" cy="10943"/>
            </a:xfrm>
            <a:custGeom>
              <a:avLst/>
              <a:gdLst/>
              <a:ahLst/>
              <a:cxnLst/>
              <a:rect l="l" t="t" r="r" b="b"/>
              <a:pathLst>
                <a:path w="191" h="164" extrusionOk="0">
                  <a:moveTo>
                    <a:pt x="0" y="0"/>
                  </a:moveTo>
                  <a:cubicBezTo>
                    <a:pt x="28" y="55"/>
                    <a:pt x="55" y="109"/>
                    <a:pt x="82" y="163"/>
                  </a:cubicBezTo>
                  <a:cubicBezTo>
                    <a:pt x="136" y="136"/>
                    <a:pt x="190" y="82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43"/>
            <p:cNvSpPr/>
            <p:nvPr/>
          </p:nvSpPr>
          <p:spPr>
            <a:xfrm>
              <a:off x="4950205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43"/>
            <p:cNvSpPr/>
            <p:nvPr/>
          </p:nvSpPr>
          <p:spPr>
            <a:xfrm>
              <a:off x="4975561" y="278613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3"/>
            <p:cNvSpPr/>
            <p:nvPr/>
          </p:nvSpPr>
          <p:spPr>
            <a:xfrm>
              <a:off x="4950205" y="2813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3"/>
            <p:cNvSpPr/>
            <p:nvPr/>
          </p:nvSpPr>
          <p:spPr>
            <a:xfrm>
              <a:off x="4975561" y="283864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3"/>
            <p:cNvSpPr/>
            <p:nvPr/>
          </p:nvSpPr>
          <p:spPr>
            <a:xfrm>
              <a:off x="4950205" y="286580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3"/>
            <p:cNvSpPr/>
            <p:nvPr/>
          </p:nvSpPr>
          <p:spPr>
            <a:xfrm>
              <a:off x="4975561" y="289109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3"/>
            <p:cNvSpPr/>
            <p:nvPr/>
          </p:nvSpPr>
          <p:spPr>
            <a:xfrm>
              <a:off x="4975561" y="294360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3"/>
            <p:cNvSpPr/>
            <p:nvPr/>
          </p:nvSpPr>
          <p:spPr>
            <a:xfrm>
              <a:off x="4950205" y="291825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3"/>
            <p:cNvSpPr/>
            <p:nvPr/>
          </p:nvSpPr>
          <p:spPr>
            <a:xfrm>
              <a:off x="4950205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3"/>
            <p:cNvSpPr/>
            <p:nvPr/>
          </p:nvSpPr>
          <p:spPr>
            <a:xfrm>
              <a:off x="4975561" y="299792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3"/>
            <p:cNvSpPr/>
            <p:nvPr/>
          </p:nvSpPr>
          <p:spPr>
            <a:xfrm>
              <a:off x="4975561" y="3050369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3"/>
            <p:cNvSpPr/>
            <p:nvPr/>
          </p:nvSpPr>
          <p:spPr>
            <a:xfrm>
              <a:off x="4977363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82" y="0"/>
                    <a:pt x="28" y="28"/>
                    <a:pt x="1" y="82"/>
                  </a:cubicBezTo>
                  <a:cubicBezTo>
                    <a:pt x="28" y="109"/>
                    <a:pt x="55" y="136"/>
                    <a:pt x="82" y="163"/>
                  </a:cubicBezTo>
                  <a:cubicBezTo>
                    <a:pt x="82" y="217"/>
                    <a:pt x="109" y="245"/>
                    <a:pt x="109" y="299"/>
                  </a:cubicBezTo>
                  <a:lnTo>
                    <a:pt x="136" y="299"/>
                  </a:ln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3"/>
            <p:cNvSpPr/>
            <p:nvPr/>
          </p:nvSpPr>
          <p:spPr>
            <a:xfrm>
              <a:off x="4991842" y="3157198"/>
              <a:ext cx="5538" cy="12678"/>
            </a:xfrm>
            <a:custGeom>
              <a:avLst/>
              <a:gdLst/>
              <a:ahLst/>
              <a:cxnLst/>
              <a:rect l="l" t="t" r="r" b="b"/>
              <a:pathLst>
                <a:path w="83" h="190" extrusionOk="0">
                  <a:moveTo>
                    <a:pt x="1" y="0"/>
                  </a:moveTo>
                  <a:cubicBezTo>
                    <a:pt x="1" y="81"/>
                    <a:pt x="28" y="136"/>
                    <a:pt x="55" y="190"/>
                  </a:cubicBezTo>
                  <a:cubicBezTo>
                    <a:pt x="55" y="163"/>
                    <a:pt x="82" y="136"/>
                    <a:pt x="82" y="109"/>
                  </a:cubicBezTo>
                  <a:cubicBezTo>
                    <a:pt x="82" y="54"/>
                    <a:pt x="55" y="27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3"/>
            <p:cNvSpPr/>
            <p:nvPr/>
          </p:nvSpPr>
          <p:spPr>
            <a:xfrm>
              <a:off x="4975561" y="3213248"/>
              <a:ext cx="12744" cy="14546"/>
            </a:xfrm>
            <a:custGeom>
              <a:avLst/>
              <a:gdLst/>
              <a:ahLst/>
              <a:cxnLst/>
              <a:rect l="l" t="t" r="r" b="b"/>
              <a:pathLst>
                <a:path w="191" h="218" extrusionOk="0">
                  <a:moveTo>
                    <a:pt x="28" y="1"/>
                  </a:moveTo>
                  <a:cubicBezTo>
                    <a:pt x="28" y="1"/>
                    <a:pt x="1" y="28"/>
                    <a:pt x="1" y="55"/>
                  </a:cubicBezTo>
                  <a:cubicBezTo>
                    <a:pt x="1" y="137"/>
                    <a:pt x="82" y="218"/>
                    <a:pt x="163" y="218"/>
                  </a:cubicBezTo>
                  <a:lnTo>
                    <a:pt x="191" y="218"/>
                  </a:lnTo>
                  <a:cubicBezTo>
                    <a:pt x="191" y="191"/>
                    <a:pt x="191" y="164"/>
                    <a:pt x="163" y="164"/>
                  </a:cubicBezTo>
                  <a:cubicBezTo>
                    <a:pt x="136" y="82"/>
                    <a:pt x="82" y="28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3"/>
            <p:cNvSpPr/>
            <p:nvPr/>
          </p:nvSpPr>
          <p:spPr>
            <a:xfrm>
              <a:off x="4950205" y="3180686"/>
              <a:ext cx="16414" cy="20017"/>
            </a:xfrm>
            <a:custGeom>
              <a:avLst/>
              <a:gdLst/>
              <a:ahLst/>
              <a:cxnLst/>
              <a:rect l="l" t="t" r="r" b="b"/>
              <a:pathLst>
                <a:path w="246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191" y="299"/>
                    <a:pt x="218" y="299"/>
                    <a:pt x="245" y="272"/>
                  </a:cubicBezTo>
                  <a:cubicBezTo>
                    <a:pt x="218" y="245"/>
                    <a:pt x="191" y="218"/>
                    <a:pt x="191" y="191"/>
                  </a:cubicBezTo>
                  <a:lnTo>
                    <a:pt x="191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3"/>
            <p:cNvSpPr/>
            <p:nvPr/>
          </p:nvSpPr>
          <p:spPr>
            <a:xfrm>
              <a:off x="4950205" y="323320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3"/>
            <p:cNvSpPr/>
            <p:nvPr/>
          </p:nvSpPr>
          <p:spPr>
            <a:xfrm>
              <a:off x="4975561" y="326035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3"/>
            <p:cNvSpPr/>
            <p:nvPr/>
          </p:nvSpPr>
          <p:spPr>
            <a:xfrm>
              <a:off x="4975561" y="331280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3"/>
            <p:cNvSpPr/>
            <p:nvPr/>
          </p:nvSpPr>
          <p:spPr>
            <a:xfrm>
              <a:off x="4950205" y="328564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3"/>
            <p:cNvSpPr/>
            <p:nvPr/>
          </p:nvSpPr>
          <p:spPr>
            <a:xfrm>
              <a:off x="4950205" y="333816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3"/>
            <p:cNvSpPr/>
            <p:nvPr/>
          </p:nvSpPr>
          <p:spPr>
            <a:xfrm>
              <a:off x="4975561" y="336531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3"/>
            <p:cNvSpPr/>
            <p:nvPr/>
          </p:nvSpPr>
          <p:spPr>
            <a:xfrm>
              <a:off x="4975561" y="341776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3"/>
            <p:cNvSpPr/>
            <p:nvPr/>
          </p:nvSpPr>
          <p:spPr>
            <a:xfrm>
              <a:off x="4950205" y="339067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3"/>
            <p:cNvSpPr/>
            <p:nvPr/>
          </p:nvSpPr>
          <p:spPr>
            <a:xfrm>
              <a:off x="4950205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3"/>
            <p:cNvSpPr/>
            <p:nvPr/>
          </p:nvSpPr>
          <p:spPr>
            <a:xfrm>
              <a:off x="4975561" y="347027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3"/>
            <p:cNvSpPr/>
            <p:nvPr/>
          </p:nvSpPr>
          <p:spPr>
            <a:xfrm>
              <a:off x="4975561" y="352279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3"/>
            <p:cNvSpPr/>
            <p:nvPr/>
          </p:nvSpPr>
          <p:spPr>
            <a:xfrm>
              <a:off x="4950205" y="349563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3"/>
            <p:cNvSpPr/>
            <p:nvPr/>
          </p:nvSpPr>
          <p:spPr>
            <a:xfrm>
              <a:off x="4950205" y="354808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3"/>
            <p:cNvSpPr/>
            <p:nvPr/>
          </p:nvSpPr>
          <p:spPr>
            <a:xfrm>
              <a:off x="4975561" y="3575239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3"/>
            <p:cNvSpPr/>
            <p:nvPr/>
          </p:nvSpPr>
          <p:spPr>
            <a:xfrm>
              <a:off x="5002719" y="3600595"/>
              <a:ext cx="14546" cy="21752"/>
            </a:xfrm>
            <a:custGeom>
              <a:avLst/>
              <a:gdLst/>
              <a:ahLst/>
              <a:cxnLst/>
              <a:rect l="l" t="t" r="r" b="b"/>
              <a:pathLst>
                <a:path w="218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09" y="326"/>
                  </a:cubicBezTo>
                  <a:cubicBezTo>
                    <a:pt x="109" y="299"/>
                    <a:pt x="136" y="299"/>
                    <a:pt x="136" y="299"/>
                  </a:cubicBezTo>
                  <a:cubicBezTo>
                    <a:pt x="136" y="190"/>
                    <a:pt x="190" y="109"/>
                    <a:pt x="218" y="28"/>
                  </a:cubicBezTo>
                  <a:cubicBezTo>
                    <a:pt x="190" y="28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3"/>
            <p:cNvSpPr/>
            <p:nvPr/>
          </p:nvSpPr>
          <p:spPr>
            <a:xfrm>
              <a:off x="4975561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3"/>
            <p:cNvSpPr/>
            <p:nvPr/>
          </p:nvSpPr>
          <p:spPr>
            <a:xfrm>
              <a:off x="4950205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3"/>
            <p:cNvSpPr/>
            <p:nvPr/>
          </p:nvSpPr>
          <p:spPr>
            <a:xfrm>
              <a:off x="4950205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3"/>
            <p:cNvSpPr/>
            <p:nvPr/>
          </p:nvSpPr>
          <p:spPr>
            <a:xfrm>
              <a:off x="4975561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164"/>
                    <a:pt x="326" y="137"/>
                    <a:pt x="326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3"/>
            <p:cNvSpPr/>
            <p:nvPr/>
          </p:nvSpPr>
          <p:spPr>
            <a:xfrm>
              <a:off x="4975561" y="373271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3"/>
            <p:cNvSpPr/>
            <p:nvPr/>
          </p:nvSpPr>
          <p:spPr>
            <a:xfrm>
              <a:off x="4950205" y="370555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3"/>
            <p:cNvSpPr/>
            <p:nvPr/>
          </p:nvSpPr>
          <p:spPr>
            <a:xfrm>
              <a:off x="4950205" y="375987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3"/>
            <p:cNvSpPr/>
            <p:nvPr/>
          </p:nvSpPr>
          <p:spPr>
            <a:xfrm>
              <a:off x="4975561" y="378522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3"/>
            <p:cNvSpPr/>
            <p:nvPr/>
          </p:nvSpPr>
          <p:spPr>
            <a:xfrm>
              <a:off x="5002719" y="3812318"/>
              <a:ext cx="14546" cy="20018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163" y="299"/>
                    <a:pt x="190" y="299"/>
                    <a:pt x="218" y="272"/>
                  </a:cubicBezTo>
                  <a:cubicBezTo>
                    <a:pt x="218" y="191"/>
                    <a:pt x="190" y="137"/>
                    <a:pt x="136" y="82"/>
                  </a:cubicBezTo>
                  <a:cubicBezTo>
                    <a:pt x="136" y="55"/>
                    <a:pt x="136" y="28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3"/>
            <p:cNvSpPr/>
            <p:nvPr/>
          </p:nvSpPr>
          <p:spPr>
            <a:xfrm>
              <a:off x="4975561" y="383767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3"/>
            <p:cNvSpPr/>
            <p:nvPr/>
          </p:nvSpPr>
          <p:spPr>
            <a:xfrm>
              <a:off x="4950205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43"/>
            <p:cNvSpPr/>
            <p:nvPr/>
          </p:nvSpPr>
          <p:spPr>
            <a:xfrm>
              <a:off x="4923114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43"/>
            <p:cNvSpPr/>
            <p:nvPr/>
          </p:nvSpPr>
          <p:spPr>
            <a:xfrm>
              <a:off x="4952073" y="2040465"/>
              <a:ext cx="9075" cy="5538"/>
            </a:xfrm>
            <a:custGeom>
              <a:avLst/>
              <a:gdLst/>
              <a:ahLst/>
              <a:cxnLst/>
              <a:rect l="l" t="t" r="r" b="b"/>
              <a:pathLst>
                <a:path w="136" h="83" extrusionOk="0">
                  <a:moveTo>
                    <a:pt x="0" y="1"/>
                  </a:moveTo>
                  <a:cubicBezTo>
                    <a:pt x="27" y="55"/>
                    <a:pt x="54" y="82"/>
                    <a:pt x="109" y="82"/>
                  </a:cubicBezTo>
                  <a:lnTo>
                    <a:pt x="136" y="82"/>
                  </a:lnTo>
                  <a:cubicBezTo>
                    <a:pt x="81" y="55"/>
                    <a:pt x="54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43"/>
            <p:cNvSpPr/>
            <p:nvPr/>
          </p:nvSpPr>
          <p:spPr>
            <a:xfrm>
              <a:off x="4923114" y="2103855"/>
              <a:ext cx="21752" cy="12678"/>
            </a:xfrm>
            <a:custGeom>
              <a:avLst/>
              <a:gdLst/>
              <a:ahLst/>
              <a:cxnLst/>
              <a:rect l="l" t="t" r="r" b="b"/>
              <a:pathLst>
                <a:path w="326" h="190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163"/>
                    <a:pt x="0" y="190"/>
                    <a:pt x="27" y="190"/>
                  </a:cubicBezTo>
                  <a:lnTo>
                    <a:pt x="298" y="190"/>
                  </a:lnTo>
                  <a:cubicBezTo>
                    <a:pt x="298" y="190"/>
                    <a:pt x="326" y="163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43"/>
            <p:cNvSpPr/>
            <p:nvPr/>
          </p:nvSpPr>
          <p:spPr>
            <a:xfrm>
              <a:off x="4923114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17" y="299"/>
                    <a:pt x="271" y="272"/>
                    <a:pt x="298" y="218"/>
                  </a:cubicBezTo>
                  <a:cubicBezTo>
                    <a:pt x="244" y="163"/>
                    <a:pt x="190" y="82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43"/>
            <p:cNvSpPr/>
            <p:nvPr/>
          </p:nvSpPr>
          <p:spPr>
            <a:xfrm>
              <a:off x="4923114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43"/>
            <p:cNvSpPr/>
            <p:nvPr/>
          </p:nvSpPr>
          <p:spPr>
            <a:xfrm>
              <a:off x="4950205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43"/>
            <p:cNvSpPr/>
            <p:nvPr/>
          </p:nvSpPr>
          <p:spPr>
            <a:xfrm>
              <a:off x="4923114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43"/>
            <p:cNvSpPr/>
            <p:nvPr/>
          </p:nvSpPr>
          <p:spPr>
            <a:xfrm>
              <a:off x="4950205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7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43"/>
            <p:cNvSpPr/>
            <p:nvPr/>
          </p:nvSpPr>
          <p:spPr>
            <a:xfrm>
              <a:off x="4923114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43"/>
            <p:cNvSpPr/>
            <p:nvPr/>
          </p:nvSpPr>
          <p:spPr>
            <a:xfrm>
              <a:off x="4950205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43"/>
            <p:cNvSpPr/>
            <p:nvPr/>
          </p:nvSpPr>
          <p:spPr>
            <a:xfrm>
              <a:off x="4923114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43"/>
            <p:cNvSpPr/>
            <p:nvPr/>
          </p:nvSpPr>
          <p:spPr>
            <a:xfrm>
              <a:off x="4950205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3"/>
            <p:cNvSpPr/>
            <p:nvPr/>
          </p:nvSpPr>
          <p:spPr>
            <a:xfrm>
              <a:off x="4923114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3"/>
            <p:cNvSpPr/>
            <p:nvPr/>
          </p:nvSpPr>
          <p:spPr>
            <a:xfrm>
              <a:off x="4950205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3"/>
            <p:cNvSpPr/>
            <p:nvPr/>
          </p:nvSpPr>
          <p:spPr>
            <a:xfrm>
              <a:off x="4923114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43"/>
            <p:cNvSpPr/>
            <p:nvPr/>
          </p:nvSpPr>
          <p:spPr>
            <a:xfrm>
              <a:off x="4950205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43"/>
            <p:cNvSpPr/>
            <p:nvPr/>
          </p:nvSpPr>
          <p:spPr>
            <a:xfrm>
              <a:off x="4923114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43"/>
            <p:cNvSpPr/>
            <p:nvPr/>
          </p:nvSpPr>
          <p:spPr>
            <a:xfrm>
              <a:off x="4950205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3"/>
            <p:cNvSpPr/>
            <p:nvPr/>
          </p:nvSpPr>
          <p:spPr>
            <a:xfrm>
              <a:off x="4923114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3"/>
            <p:cNvSpPr/>
            <p:nvPr/>
          </p:nvSpPr>
          <p:spPr>
            <a:xfrm>
              <a:off x="4950205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43"/>
            <p:cNvSpPr/>
            <p:nvPr/>
          </p:nvSpPr>
          <p:spPr>
            <a:xfrm>
              <a:off x="4923114" y="262865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18"/>
                    <a:pt x="27" y="272"/>
                    <a:pt x="81" y="299"/>
                  </a:cubicBezTo>
                  <a:cubicBezTo>
                    <a:pt x="109" y="272"/>
                    <a:pt x="190" y="218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43"/>
            <p:cNvSpPr/>
            <p:nvPr/>
          </p:nvSpPr>
          <p:spPr>
            <a:xfrm>
              <a:off x="4950205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3"/>
            <p:cNvSpPr/>
            <p:nvPr/>
          </p:nvSpPr>
          <p:spPr>
            <a:xfrm>
              <a:off x="4950205" y="2661288"/>
              <a:ext cx="1935" cy="3670"/>
            </a:xfrm>
            <a:custGeom>
              <a:avLst/>
              <a:gdLst/>
              <a:ahLst/>
              <a:cxnLst/>
              <a:rect l="l" t="t" r="r" b="b"/>
              <a:pathLst>
                <a:path w="29" h="55" extrusionOk="0">
                  <a:moveTo>
                    <a:pt x="1" y="0"/>
                  </a:moveTo>
                  <a:cubicBezTo>
                    <a:pt x="1" y="27"/>
                    <a:pt x="1" y="27"/>
                    <a:pt x="1" y="54"/>
                  </a:cubicBezTo>
                  <a:cubicBezTo>
                    <a:pt x="1" y="27"/>
                    <a:pt x="28" y="27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43"/>
            <p:cNvSpPr/>
            <p:nvPr/>
          </p:nvSpPr>
          <p:spPr>
            <a:xfrm>
              <a:off x="4899560" y="2664891"/>
              <a:ext cx="18149" cy="10943"/>
            </a:xfrm>
            <a:custGeom>
              <a:avLst/>
              <a:gdLst/>
              <a:ahLst/>
              <a:cxnLst/>
              <a:rect l="l" t="t" r="r" b="b"/>
              <a:pathLst>
                <a:path w="272" h="164" extrusionOk="0">
                  <a:moveTo>
                    <a:pt x="0" y="0"/>
                  </a:moveTo>
                  <a:cubicBezTo>
                    <a:pt x="55" y="82"/>
                    <a:pt x="82" y="136"/>
                    <a:pt x="136" y="163"/>
                  </a:cubicBezTo>
                  <a:cubicBezTo>
                    <a:pt x="217" y="163"/>
                    <a:pt x="272" y="109"/>
                    <a:pt x="27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43"/>
            <p:cNvSpPr/>
            <p:nvPr/>
          </p:nvSpPr>
          <p:spPr>
            <a:xfrm>
              <a:off x="4923114" y="2737289"/>
              <a:ext cx="21752" cy="18149"/>
            </a:xfrm>
            <a:custGeom>
              <a:avLst/>
              <a:gdLst/>
              <a:ahLst/>
              <a:cxnLst/>
              <a:rect l="l" t="t" r="r" b="b"/>
              <a:pathLst>
                <a:path w="326" h="272" extrusionOk="0">
                  <a:moveTo>
                    <a:pt x="54" y="0"/>
                  </a:moveTo>
                  <a:cubicBezTo>
                    <a:pt x="27" y="28"/>
                    <a:pt x="0" y="55"/>
                    <a:pt x="0" y="109"/>
                  </a:cubicBezTo>
                  <a:cubicBezTo>
                    <a:pt x="0" y="190"/>
                    <a:pt x="81" y="272"/>
                    <a:pt x="163" y="272"/>
                  </a:cubicBezTo>
                  <a:cubicBezTo>
                    <a:pt x="244" y="272"/>
                    <a:pt x="298" y="190"/>
                    <a:pt x="326" y="109"/>
                  </a:cubicBezTo>
                  <a:cubicBezTo>
                    <a:pt x="217" y="82"/>
                    <a:pt x="190" y="0"/>
                    <a:pt x="5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3"/>
            <p:cNvSpPr/>
            <p:nvPr/>
          </p:nvSpPr>
          <p:spPr>
            <a:xfrm>
              <a:off x="4923114" y="278613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3"/>
            <p:cNvSpPr/>
            <p:nvPr/>
          </p:nvSpPr>
          <p:spPr>
            <a:xfrm>
              <a:off x="4923114" y="294540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3"/>
            <p:cNvSpPr/>
            <p:nvPr/>
          </p:nvSpPr>
          <p:spPr>
            <a:xfrm>
              <a:off x="4957478" y="3075725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0" y="1"/>
                  </a:moveTo>
                  <a:cubicBezTo>
                    <a:pt x="28" y="55"/>
                    <a:pt x="55" y="82"/>
                    <a:pt x="55" y="136"/>
                  </a:cubicBezTo>
                  <a:cubicBezTo>
                    <a:pt x="82" y="163"/>
                    <a:pt x="55" y="245"/>
                    <a:pt x="82" y="299"/>
                  </a:cubicBezTo>
                  <a:cubicBezTo>
                    <a:pt x="136" y="299"/>
                    <a:pt x="190" y="218"/>
                    <a:pt x="190" y="163"/>
                  </a:cubicBezTo>
                  <a:cubicBezTo>
                    <a:pt x="190" y="82"/>
                    <a:pt x="136" y="1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3"/>
            <p:cNvSpPr/>
            <p:nvPr/>
          </p:nvSpPr>
          <p:spPr>
            <a:xfrm>
              <a:off x="4897758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3"/>
            <p:cNvSpPr/>
            <p:nvPr/>
          </p:nvSpPr>
          <p:spPr>
            <a:xfrm>
              <a:off x="4923114" y="3102883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17" y="299"/>
                    <a:pt x="244" y="272"/>
                    <a:pt x="271" y="245"/>
                  </a:cubicBezTo>
                  <a:cubicBezTo>
                    <a:pt x="271" y="190"/>
                    <a:pt x="271" y="136"/>
                    <a:pt x="271" y="109"/>
                  </a:cubicBezTo>
                  <a:lnTo>
                    <a:pt x="244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43"/>
            <p:cNvSpPr/>
            <p:nvPr/>
          </p:nvSpPr>
          <p:spPr>
            <a:xfrm>
              <a:off x="4923114" y="315533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7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43"/>
            <p:cNvSpPr/>
            <p:nvPr/>
          </p:nvSpPr>
          <p:spPr>
            <a:xfrm>
              <a:off x="4950205" y="3140850"/>
              <a:ext cx="3737" cy="5538"/>
            </a:xfrm>
            <a:custGeom>
              <a:avLst/>
              <a:gdLst/>
              <a:ahLst/>
              <a:cxnLst/>
              <a:rect l="l" t="t" r="r" b="b"/>
              <a:pathLst>
                <a:path w="56" h="83" extrusionOk="0">
                  <a:moveTo>
                    <a:pt x="1" y="1"/>
                  </a:moveTo>
                  <a:cubicBezTo>
                    <a:pt x="1" y="28"/>
                    <a:pt x="28" y="55"/>
                    <a:pt x="55" y="82"/>
                  </a:cubicBezTo>
                  <a:cubicBezTo>
                    <a:pt x="28" y="55"/>
                    <a:pt x="28" y="28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43"/>
            <p:cNvSpPr/>
            <p:nvPr/>
          </p:nvSpPr>
          <p:spPr>
            <a:xfrm>
              <a:off x="4897758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3"/>
            <p:cNvSpPr/>
            <p:nvPr/>
          </p:nvSpPr>
          <p:spPr>
            <a:xfrm>
              <a:off x="4897758" y="318068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3"/>
            <p:cNvSpPr/>
            <p:nvPr/>
          </p:nvSpPr>
          <p:spPr>
            <a:xfrm>
              <a:off x="4923114" y="3207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43"/>
            <p:cNvSpPr/>
            <p:nvPr/>
          </p:nvSpPr>
          <p:spPr>
            <a:xfrm>
              <a:off x="4897758" y="323320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43"/>
            <p:cNvSpPr/>
            <p:nvPr/>
          </p:nvSpPr>
          <p:spPr>
            <a:xfrm>
              <a:off x="4923114" y="326035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43"/>
            <p:cNvSpPr/>
            <p:nvPr/>
          </p:nvSpPr>
          <p:spPr>
            <a:xfrm>
              <a:off x="4923114" y="331280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43"/>
            <p:cNvSpPr/>
            <p:nvPr/>
          </p:nvSpPr>
          <p:spPr>
            <a:xfrm>
              <a:off x="4897758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43"/>
            <p:cNvSpPr/>
            <p:nvPr/>
          </p:nvSpPr>
          <p:spPr>
            <a:xfrm>
              <a:off x="4897758" y="333816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43"/>
            <p:cNvSpPr/>
            <p:nvPr/>
          </p:nvSpPr>
          <p:spPr>
            <a:xfrm>
              <a:off x="4923114" y="336531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43"/>
            <p:cNvSpPr/>
            <p:nvPr/>
          </p:nvSpPr>
          <p:spPr>
            <a:xfrm>
              <a:off x="4923114" y="341776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7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43"/>
            <p:cNvSpPr/>
            <p:nvPr/>
          </p:nvSpPr>
          <p:spPr>
            <a:xfrm>
              <a:off x="4897758" y="339067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43"/>
            <p:cNvSpPr/>
            <p:nvPr/>
          </p:nvSpPr>
          <p:spPr>
            <a:xfrm>
              <a:off x="4897758" y="344312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43"/>
            <p:cNvSpPr/>
            <p:nvPr/>
          </p:nvSpPr>
          <p:spPr>
            <a:xfrm>
              <a:off x="4923114" y="347027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43"/>
            <p:cNvSpPr/>
            <p:nvPr/>
          </p:nvSpPr>
          <p:spPr>
            <a:xfrm>
              <a:off x="4923114" y="352279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43"/>
            <p:cNvSpPr/>
            <p:nvPr/>
          </p:nvSpPr>
          <p:spPr>
            <a:xfrm>
              <a:off x="4897758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43"/>
            <p:cNvSpPr/>
            <p:nvPr/>
          </p:nvSpPr>
          <p:spPr>
            <a:xfrm>
              <a:off x="4897758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43"/>
            <p:cNvSpPr/>
            <p:nvPr/>
          </p:nvSpPr>
          <p:spPr>
            <a:xfrm>
              <a:off x="4923114" y="3575239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43"/>
            <p:cNvSpPr/>
            <p:nvPr/>
          </p:nvSpPr>
          <p:spPr>
            <a:xfrm>
              <a:off x="4923114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43"/>
            <p:cNvSpPr/>
            <p:nvPr/>
          </p:nvSpPr>
          <p:spPr>
            <a:xfrm>
              <a:off x="4897758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43"/>
            <p:cNvSpPr/>
            <p:nvPr/>
          </p:nvSpPr>
          <p:spPr>
            <a:xfrm>
              <a:off x="4897758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43"/>
            <p:cNvSpPr/>
            <p:nvPr/>
          </p:nvSpPr>
          <p:spPr>
            <a:xfrm>
              <a:off x="4923114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43"/>
            <p:cNvSpPr/>
            <p:nvPr/>
          </p:nvSpPr>
          <p:spPr>
            <a:xfrm>
              <a:off x="4923114" y="373271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43"/>
            <p:cNvSpPr/>
            <p:nvPr/>
          </p:nvSpPr>
          <p:spPr>
            <a:xfrm>
              <a:off x="4897758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43"/>
            <p:cNvSpPr/>
            <p:nvPr/>
          </p:nvSpPr>
          <p:spPr>
            <a:xfrm>
              <a:off x="4897758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43"/>
            <p:cNvSpPr/>
            <p:nvPr/>
          </p:nvSpPr>
          <p:spPr>
            <a:xfrm>
              <a:off x="4923114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43"/>
            <p:cNvSpPr/>
            <p:nvPr/>
          </p:nvSpPr>
          <p:spPr>
            <a:xfrm>
              <a:off x="4923114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43"/>
            <p:cNvSpPr/>
            <p:nvPr/>
          </p:nvSpPr>
          <p:spPr>
            <a:xfrm>
              <a:off x="4897758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43"/>
            <p:cNvSpPr/>
            <p:nvPr/>
          </p:nvSpPr>
          <p:spPr>
            <a:xfrm>
              <a:off x="4897758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43"/>
            <p:cNvSpPr/>
            <p:nvPr/>
          </p:nvSpPr>
          <p:spPr>
            <a:xfrm>
              <a:off x="4923114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43"/>
            <p:cNvSpPr/>
            <p:nvPr/>
          </p:nvSpPr>
          <p:spPr>
            <a:xfrm>
              <a:off x="4950205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43"/>
            <p:cNvSpPr/>
            <p:nvPr/>
          </p:nvSpPr>
          <p:spPr>
            <a:xfrm>
              <a:off x="4923114" y="3946305"/>
              <a:ext cx="12678" cy="16348"/>
            </a:xfrm>
            <a:custGeom>
              <a:avLst/>
              <a:gdLst/>
              <a:ahLst/>
              <a:cxnLst/>
              <a:rect l="l" t="t" r="r" b="b"/>
              <a:pathLst>
                <a:path w="190" h="245" extrusionOk="0">
                  <a:moveTo>
                    <a:pt x="54" y="0"/>
                  </a:moveTo>
                  <a:cubicBezTo>
                    <a:pt x="27" y="27"/>
                    <a:pt x="0" y="54"/>
                    <a:pt x="0" y="109"/>
                  </a:cubicBezTo>
                  <a:cubicBezTo>
                    <a:pt x="0" y="190"/>
                    <a:pt x="81" y="244"/>
                    <a:pt x="163" y="244"/>
                  </a:cubicBezTo>
                  <a:lnTo>
                    <a:pt x="190" y="244"/>
                  </a:lnTo>
                  <a:cubicBezTo>
                    <a:pt x="136" y="163"/>
                    <a:pt x="81" y="81"/>
                    <a:pt x="5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43"/>
            <p:cNvSpPr/>
            <p:nvPr/>
          </p:nvSpPr>
          <p:spPr>
            <a:xfrm>
              <a:off x="4897758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43"/>
            <p:cNvSpPr/>
            <p:nvPr/>
          </p:nvSpPr>
          <p:spPr>
            <a:xfrm>
              <a:off x="4897758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43"/>
            <p:cNvSpPr/>
            <p:nvPr/>
          </p:nvSpPr>
          <p:spPr>
            <a:xfrm>
              <a:off x="4923114" y="3995148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lnTo>
                    <a:pt x="190" y="299"/>
                  </a:lnTo>
                  <a:cubicBezTo>
                    <a:pt x="190" y="245"/>
                    <a:pt x="217" y="136"/>
                    <a:pt x="217" y="28"/>
                  </a:cubicBezTo>
                  <a:cubicBezTo>
                    <a:pt x="217" y="0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43"/>
            <p:cNvSpPr/>
            <p:nvPr/>
          </p:nvSpPr>
          <p:spPr>
            <a:xfrm>
              <a:off x="4870600" y="2006101"/>
              <a:ext cx="19951" cy="12744"/>
            </a:xfrm>
            <a:custGeom>
              <a:avLst/>
              <a:gdLst/>
              <a:ahLst/>
              <a:cxnLst/>
              <a:rect l="l" t="t" r="r" b="b"/>
              <a:pathLst>
                <a:path w="299" h="191" extrusionOk="0">
                  <a:moveTo>
                    <a:pt x="1" y="0"/>
                  </a:moveTo>
                  <a:cubicBezTo>
                    <a:pt x="1" y="28"/>
                    <a:pt x="1" y="28"/>
                    <a:pt x="1" y="55"/>
                  </a:cubicBezTo>
                  <a:cubicBezTo>
                    <a:pt x="1" y="136"/>
                    <a:pt x="82" y="190"/>
                    <a:pt x="163" y="190"/>
                  </a:cubicBezTo>
                  <a:cubicBezTo>
                    <a:pt x="217" y="190"/>
                    <a:pt x="299" y="163"/>
                    <a:pt x="299" y="82"/>
                  </a:cubicBezTo>
                  <a:cubicBezTo>
                    <a:pt x="217" y="55"/>
                    <a:pt x="136" y="28"/>
                    <a:pt x="82" y="28"/>
                  </a:cubicBezTo>
                  <a:cubicBezTo>
                    <a:pt x="55" y="28"/>
                    <a:pt x="55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43"/>
            <p:cNvSpPr/>
            <p:nvPr/>
          </p:nvSpPr>
          <p:spPr>
            <a:xfrm>
              <a:off x="4845244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43"/>
            <p:cNvSpPr/>
            <p:nvPr/>
          </p:nvSpPr>
          <p:spPr>
            <a:xfrm>
              <a:off x="4870600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43"/>
            <p:cNvSpPr/>
            <p:nvPr/>
          </p:nvSpPr>
          <p:spPr>
            <a:xfrm>
              <a:off x="489775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43"/>
            <p:cNvSpPr/>
            <p:nvPr/>
          </p:nvSpPr>
          <p:spPr>
            <a:xfrm>
              <a:off x="4870600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43"/>
            <p:cNvSpPr/>
            <p:nvPr/>
          </p:nvSpPr>
          <p:spPr>
            <a:xfrm>
              <a:off x="4897758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43"/>
            <p:cNvSpPr/>
            <p:nvPr/>
          </p:nvSpPr>
          <p:spPr>
            <a:xfrm>
              <a:off x="4870600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43"/>
            <p:cNvSpPr/>
            <p:nvPr/>
          </p:nvSpPr>
          <p:spPr>
            <a:xfrm>
              <a:off x="4897758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43"/>
            <p:cNvSpPr/>
            <p:nvPr/>
          </p:nvSpPr>
          <p:spPr>
            <a:xfrm>
              <a:off x="4870600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43"/>
            <p:cNvSpPr/>
            <p:nvPr/>
          </p:nvSpPr>
          <p:spPr>
            <a:xfrm>
              <a:off x="4897758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43"/>
            <p:cNvSpPr/>
            <p:nvPr/>
          </p:nvSpPr>
          <p:spPr>
            <a:xfrm>
              <a:off x="4870600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43"/>
            <p:cNvSpPr/>
            <p:nvPr/>
          </p:nvSpPr>
          <p:spPr>
            <a:xfrm>
              <a:off x="4897758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43"/>
            <p:cNvSpPr/>
            <p:nvPr/>
          </p:nvSpPr>
          <p:spPr>
            <a:xfrm>
              <a:off x="4870600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43"/>
            <p:cNvSpPr/>
            <p:nvPr/>
          </p:nvSpPr>
          <p:spPr>
            <a:xfrm>
              <a:off x="4897758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43"/>
            <p:cNvSpPr/>
            <p:nvPr/>
          </p:nvSpPr>
          <p:spPr>
            <a:xfrm>
              <a:off x="4870600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43"/>
            <p:cNvSpPr/>
            <p:nvPr/>
          </p:nvSpPr>
          <p:spPr>
            <a:xfrm>
              <a:off x="4897758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43"/>
            <p:cNvSpPr/>
            <p:nvPr/>
          </p:nvSpPr>
          <p:spPr>
            <a:xfrm>
              <a:off x="4870600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43"/>
            <p:cNvSpPr/>
            <p:nvPr/>
          </p:nvSpPr>
          <p:spPr>
            <a:xfrm>
              <a:off x="4897758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43"/>
            <p:cNvSpPr/>
            <p:nvPr/>
          </p:nvSpPr>
          <p:spPr>
            <a:xfrm>
              <a:off x="4870600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43"/>
            <p:cNvSpPr/>
            <p:nvPr/>
          </p:nvSpPr>
          <p:spPr>
            <a:xfrm>
              <a:off x="4897758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43"/>
            <p:cNvSpPr/>
            <p:nvPr/>
          </p:nvSpPr>
          <p:spPr>
            <a:xfrm>
              <a:off x="4870600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43"/>
            <p:cNvSpPr/>
            <p:nvPr/>
          </p:nvSpPr>
          <p:spPr>
            <a:xfrm>
              <a:off x="4897758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43"/>
            <p:cNvSpPr/>
            <p:nvPr/>
          </p:nvSpPr>
          <p:spPr>
            <a:xfrm>
              <a:off x="4870600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43"/>
            <p:cNvSpPr/>
            <p:nvPr/>
          </p:nvSpPr>
          <p:spPr>
            <a:xfrm>
              <a:off x="4897758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43"/>
            <p:cNvSpPr/>
            <p:nvPr/>
          </p:nvSpPr>
          <p:spPr>
            <a:xfrm>
              <a:off x="4872402" y="2628658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36" y="1"/>
                  </a:moveTo>
                  <a:cubicBezTo>
                    <a:pt x="82" y="1"/>
                    <a:pt x="28" y="28"/>
                    <a:pt x="1" y="82"/>
                  </a:cubicBezTo>
                  <a:cubicBezTo>
                    <a:pt x="55" y="82"/>
                    <a:pt x="136" y="164"/>
                    <a:pt x="218" y="272"/>
                  </a:cubicBezTo>
                  <a:cubicBezTo>
                    <a:pt x="272" y="245"/>
                    <a:pt x="299" y="218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43"/>
            <p:cNvSpPr/>
            <p:nvPr/>
          </p:nvSpPr>
          <p:spPr>
            <a:xfrm>
              <a:off x="4897758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43"/>
            <p:cNvSpPr/>
            <p:nvPr/>
          </p:nvSpPr>
          <p:spPr>
            <a:xfrm>
              <a:off x="4897758" y="2655816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36" y="1"/>
                  </a:moveTo>
                  <a:cubicBezTo>
                    <a:pt x="82" y="1"/>
                    <a:pt x="27" y="28"/>
                    <a:pt x="0" y="109"/>
                  </a:cubicBezTo>
                  <a:cubicBezTo>
                    <a:pt x="27" y="109"/>
                    <a:pt x="27" y="136"/>
                    <a:pt x="27" y="136"/>
                  </a:cubicBezTo>
                  <a:lnTo>
                    <a:pt x="299" y="136"/>
                  </a:ln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43"/>
            <p:cNvSpPr/>
            <p:nvPr/>
          </p:nvSpPr>
          <p:spPr>
            <a:xfrm>
              <a:off x="4876005" y="2742694"/>
              <a:ext cx="16348" cy="12744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218" y="1"/>
                  </a:moveTo>
                  <a:cubicBezTo>
                    <a:pt x="164" y="55"/>
                    <a:pt x="82" y="136"/>
                    <a:pt x="1" y="164"/>
                  </a:cubicBezTo>
                  <a:cubicBezTo>
                    <a:pt x="28" y="164"/>
                    <a:pt x="55" y="191"/>
                    <a:pt x="82" y="191"/>
                  </a:cubicBezTo>
                  <a:cubicBezTo>
                    <a:pt x="164" y="191"/>
                    <a:pt x="245" y="109"/>
                    <a:pt x="245" y="28"/>
                  </a:cubicBezTo>
                  <a:cubicBezTo>
                    <a:pt x="245" y="28"/>
                    <a:pt x="218" y="1"/>
                    <a:pt x="21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43"/>
            <p:cNvSpPr/>
            <p:nvPr/>
          </p:nvSpPr>
          <p:spPr>
            <a:xfrm>
              <a:off x="4845244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43"/>
            <p:cNvSpPr/>
            <p:nvPr/>
          </p:nvSpPr>
          <p:spPr>
            <a:xfrm>
              <a:off x="4870600" y="278613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43"/>
            <p:cNvSpPr/>
            <p:nvPr/>
          </p:nvSpPr>
          <p:spPr>
            <a:xfrm>
              <a:off x="4897758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43"/>
            <p:cNvSpPr/>
            <p:nvPr/>
          </p:nvSpPr>
          <p:spPr>
            <a:xfrm>
              <a:off x="4845244" y="2813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43"/>
            <p:cNvSpPr/>
            <p:nvPr/>
          </p:nvSpPr>
          <p:spPr>
            <a:xfrm>
              <a:off x="4872402" y="2959888"/>
              <a:ext cx="14546" cy="5471"/>
            </a:xfrm>
            <a:custGeom>
              <a:avLst/>
              <a:gdLst/>
              <a:ahLst/>
              <a:cxnLst/>
              <a:rect l="l" t="t" r="r" b="b"/>
              <a:pathLst>
                <a:path w="218" h="82" extrusionOk="0">
                  <a:moveTo>
                    <a:pt x="82" y="1"/>
                  </a:moveTo>
                  <a:cubicBezTo>
                    <a:pt x="55" y="1"/>
                    <a:pt x="28" y="1"/>
                    <a:pt x="1" y="28"/>
                  </a:cubicBezTo>
                  <a:cubicBezTo>
                    <a:pt x="28" y="55"/>
                    <a:pt x="82" y="82"/>
                    <a:pt x="136" y="82"/>
                  </a:cubicBezTo>
                  <a:cubicBezTo>
                    <a:pt x="163" y="82"/>
                    <a:pt x="190" y="55"/>
                    <a:pt x="218" y="55"/>
                  </a:cubicBezTo>
                  <a:cubicBezTo>
                    <a:pt x="163" y="28"/>
                    <a:pt x="136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3"/>
            <p:cNvSpPr/>
            <p:nvPr/>
          </p:nvSpPr>
          <p:spPr>
            <a:xfrm>
              <a:off x="4845244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3"/>
            <p:cNvSpPr/>
            <p:nvPr/>
          </p:nvSpPr>
          <p:spPr>
            <a:xfrm>
              <a:off x="4870600" y="299792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3"/>
            <p:cNvSpPr/>
            <p:nvPr/>
          </p:nvSpPr>
          <p:spPr>
            <a:xfrm>
              <a:off x="4897758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43"/>
            <p:cNvSpPr/>
            <p:nvPr/>
          </p:nvSpPr>
          <p:spPr>
            <a:xfrm>
              <a:off x="4870600" y="3050369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43"/>
            <p:cNvSpPr/>
            <p:nvPr/>
          </p:nvSpPr>
          <p:spPr>
            <a:xfrm>
              <a:off x="4897758" y="3025080"/>
              <a:ext cx="12744" cy="18149"/>
            </a:xfrm>
            <a:custGeom>
              <a:avLst/>
              <a:gdLst/>
              <a:ahLst/>
              <a:cxnLst/>
              <a:rect l="l" t="t" r="r" b="b"/>
              <a:pathLst>
                <a:path w="191" h="272" extrusionOk="0">
                  <a:moveTo>
                    <a:pt x="55" y="0"/>
                  </a:moveTo>
                  <a:cubicBezTo>
                    <a:pt x="27" y="27"/>
                    <a:pt x="0" y="81"/>
                    <a:pt x="0" y="136"/>
                  </a:cubicBezTo>
                  <a:cubicBezTo>
                    <a:pt x="0" y="217"/>
                    <a:pt x="55" y="271"/>
                    <a:pt x="136" y="271"/>
                  </a:cubicBezTo>
                  <a:lnTo>
                    <a:pt x="190" y="271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43"/>
            <p:cNvSpPr/>
            <p:nvPr/>
          </p:nvSpPr>
          <p:spPr>
            <a:xfrm>
              <a:off x="4845244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43"/>
            <p:cNvSpPr/>
            <p:nvPr/>
          </p:nvSpPr>
          <p:spPr>
            <a:xfrm>
              <a:off x="4845244" y="307572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43"/>
            <p:cNvSpPr/>
            <p:nvPr/>
          </p:nvSpPr>
          <p:spPr>
            <a:xfrm>
              <a:off x="4870600" y="310288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3"/>
            <p:cNvSpPr/>
            <p:nvPr/>
          </p:nvSpPr>
          <p:spPr>
            <a:xfrm>
              <a:off x="4870600" y="315533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3"/>
            <p:cNvSpPr/>
            <p:nvPr/>
          </p:nvSpPr>
          <p:spPr>
            <a:xfrm>
              <a:off x="4845244" y="312823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3"/>
            <p:cNvSpPr/>
            <p:nvPr/>
          </p:nvSpPr>
          <p:spPr>
            <a:xfrm>
              <a:off x="4845244" y="318068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3"/>
            <p:cNvSpPr/>
            <p:nvPr/>
          </p:nvSpPr>
          <p:spPr>
            <a:xfrm>
              <a:off x="4870600" y="3207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3"/>
            <p:cNvSpPr/>
            <p:nvPr/>
          </p:nvSpPr>
          <p:spPr>
            <a:xfrm>
              <a:off x="4845244" y="323320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3"/>
            <p:cNvSpPr/>
            <p:nvPr/>
          </p:nvSpPr>
          <p:spPr>
            <a:xfrm>
              <a:off x="4870600" y="326035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3"/>
            <p:cNvSpPr/>
            <p:nvPr/>
          </p:nvSpPr>
          <p:spPr>
            <a:xfrm>
              <a:off x="4870600" y="331280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3"/>
            <p:cNvSpPr/>
            <p:nvPr/>
          </p:nvSpPr>
          <p:spPr>
            <a:xfrm>
              <a:off x="4845244" y="328564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3"/>
            <p:cNvSpPr/>
            <p:nvPr/>
          </p:nvSpPr>
          <p:spPr>
            <a:xfrm>
              <a:off x="4845244" y="333816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3"/>
            <p:cNvSpPr/>
            <p:nvPr/>
          </p:nvSpPr>
          <p:spPr>
            <a:xfrm>
              <a:off x="4870600" y="336531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3"/>
            <p:cNvSpPr/>
            <p:nvPr/>
          </p:nvSpPr>
          <p:spPr>
            <a:xfrm>
              <a:off x="4870600" y="341776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3"/>
            <p:cNvSpPr/>
            <p:nvPr/>
          </p:nvSpPr>
          <p:spPr>
            <a:xfrm>
              <a:off x="4845244" y="339067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3"/>
            <p:cNvSpPr/>
            <p:nvPr/>
          </p:nvSpPr>
          <p:spPr>
            <a:xfrm>
              <a:off x="4845244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43"/>
            <p:cNvSpPr/>
            <p:nvPr/>
          </p:nvSpPr>
          <p:spPr>
            <a:xfrm>
              <a:off x="4870600" y="347027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43"/>
            <p:cNvSpPr/>
            <p:nvPr/>
          </p:nvSpPr>
          <p:spPr>
            <a:xfrm>
              <a:off x="4870600" y="352279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43"/>
            <p:cNvSpPr/>
            <p:nvPr/>
          </p:nvSpPr>
          <p:spPr>
            <a:xfrm>
              <a:off x="4845244" y="349563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43"/>
            <p:cNvSpPr/>
            <p:nvPr/>
          </p:nvSpPr>
          <p:spPr>
            <a:xfrm>
              <a:off x="4845244" y="354808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43"/>
            <p:cNvSpPr/>
            <p:nvPr/>
          </p:nvSpPr>
          <p:spPr>
            <a:xfrm>
              <a:off x="4870600" y="3575239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3"/>
            <p:cNvSpPr/>
            <p:nvPr/>
          </p:nvSpPr>
          <p:spPr>
            <a:xfrm>
              <a:off x="4870600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3"/>
            <p:cNvSpPr/>
            <p:nvPr/>
          </p:nvSpPr>
          <p:spPr>
            <a:xfrm>
              <a:off x="4845244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3"/>
            <p:cNvSpPr/>
            <p:nvPr/>
          </p:nvSpPr>
          <p:spPr>
            <a:xfrm>
              <a:off x="4845244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3"/>
            <p:cNvSpPr/>
            <p:nvPr/>
          </p:nvSpPr>
          <p:spPr>
            <a:xfrm>
              <a:off x="4870600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3"/>
            <p:cNvSpPr/>
            <p:nvPr/>
          </p:nvSpPr>
          <p:spPr>
            <a:xfrm>
              <a:off x="4870600" y="373271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3"/>
            <p:cNvSpPr/>
            <p:nvPr/>
          </p:nvSpPr>
          <p:spPr>
            <a:xfrm>
              <a:off x="4845244" y="370555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3"/>
            <p:cNvSpPr/>
            <p:nvPr/>
          </p:nvSpPr>
          <p:spPr>
            <a:xfrm>
              <a:off x="4845244" y="375987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3"/>
            <p:cNvSpPr/>
            <p:nvPr/>
          </p:nvSpPr>
          <p:spPr>
            <a:xfrm>
              <a:off x="4870600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3"/>
            <p:cNvSpPr/>
            <p:nvPr/>
          </p:nvSpPr>
          <p:spPr>
            <a:xfrm>
              <a:off x="4870600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3"/>
            <p:cNvSpPr/>
            <p:nvPr/>
          </p:nvSpPr>
          <p:spPr>
            <a:xfrm>
              <a:off x="4845244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3"/>
            <p:cNvSpPr/>
            <p:nvPr/>
          </p:nvSpPr>
          <p:spPr>
            <a:xfrm>
              <a:off x="4845244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3"/>
            <p:cNvSpPr/>
            <p:nvPr/>
          </p:nvSpPr>
          <p:spPr>
            <a:xfrm>
              <a:off x="4870600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43"/>
            <p:cNvSpPr/>
            <p:nvPr/>
          </p:nvSpPr>
          <p:spPr>
            <a:xfrm>
              <a:off x="4870600" y="394263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3"/>
            <p:cNvSpPr/>
            <p:nvPr/>
          </p:nvSpPr>
          <p:spPr>
            <a:xfrm>
              <a:off x="4845244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43"/>
            <p:cNvSpPr/>
            <p:nvPr/>
          </p:nvSpPr>
          <p:spPr>
            <a:xfrm>
              <a:off x="4845244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3"/>
            <p:cNvSpPr/>
            <p:nvPr/>
          </p:nvSpPr>
          <p:spPr>
            <a:xfrm>
              <a:off x="4870600" y="399514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43"/>
            <p:cNvSpPr/>
            <p:nvPr/>
          </p:nvSpPr>
          <p:spPr>
            <a:xfrm>
              <a:off x="4897758" y="4022306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190"/>
                    <a:pt x="0" y="217"/>
                    <a:pt x="27" y="217"/>
                  </a:cubicBezTo>
                  <a:cubicBezTo>
                    <a:pt x="82" y="136"/>
                    <a:pt x="163" y="82"/>
                    <a:pt x="244" y="27"/>
                  </a:cubicBezTo>
                  <a:cubicBezTo>
                    <a:pt x="217" y="0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43"/>
            <p:cNvSpPr/>
            <p:nvPr/>
          </p:nvSpPr>
          <p:spPr>
            <a:xfrm>
              <a:off x="4870600" y="404766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43"/>
            <p:cNvSpPr/>
            <p:nvPr/>
          </p:nvSpPr>
          <p:spPr>
            <a:xfrm>
              <a:off x="4845244" y="402230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43"/>
            <p:cNvSpPr/>
            <p:nvPr/>
          </p:nvSpPr>
          <p:spPr>
            <a:xfrm>
              <a:off x="4845244" y="4074753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3"/>
            <p:cNvSpPr/>
            <p:nvPr/>
          </p:nvSpPr>
          <p:spPr>
            <a:xfrm>
              <a:off x="4870600" y="4100109"/>
              <a:ext cx="10943" cy="14546"/>
            </a:xfrm>
            <a:custGeom>
              <a:avLst/>
              <a:gdLst/>
              <a:ahLst/>
              <a:cxnLst/>
              <a:rect l="l" t="t" r="r" b="b"/>
              <a:pathLst>
                <a:path w="164" h="218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190"/>
                    <a:pt x="1" y="190"/>
                    <a:pt x="28" y="218"/>
                  </a:cubicBezTo>
                  <a:cubicBezTo>
                    <a:pt x="55" y="163"/>
                    <a:pt x="82" y="109"/>
                    <a:pt x="109" y="55"/>
                  </a:cubicBezTo>
                  <a:cubicBezTo>
                    <a:pt x="136" y="55"/>
                    <a:pt x="136" y="28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3"/>
            <p:cNvSpPr/>
            <p:nvPr/>
          </p:nvSpPr>
          <p:spPr>
            <a:xfrm>
              <a:off x="4845244" y="4127266"/>
              <a:ext cx="18216" cy="19951"/>
            </a:xfrm>
            <a:custGeom>
              <a:avLst/>
              <a:gdLst/>
              <a:ahLst/>
              <a:cxnLst/>
              <a:rect l="l" t="t" r="r" b="b"/>
              <a:pathLst>
                <a:path w="273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lnTo>
                    <a:pt x="164" y="299"/>
                  </a:lnTo>
                  <a:cubicBezTo>
                    <a:pt x="164" y="299"/>
                    <a:pt x="164" y="299"/>
                    <a:pt x="191" y="272"/>
                  </a:cubicBezTo>
                  <a:cubicBezTo>
                    <a:pt x="218" y="217"/>
                    <a:pt x="245" y="136"/>
                    <a:pt x="272" y="82"/>
                  </a:cubicBezTo>
                  <a:cubicBezTo>
                    <a:pt x="245" y="28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3"/>
            <p:cNvSpPr/>
            <p:nvPr/>
          </p:nvSpPr>
          <p:spPr>
            <a:xfrm>
              <a:off x="4823558" y="1964464"/>
              <a:ext cx="67" cy="1868"/>
            </a:xfrm>
            <a:custGeom>
              <a:avLst/>
              <a:gdLst/>
              <a:ahLst/>
              <a:cxnLst/>
              <a:rect l="l" t="t" r="r" b="b"/>
              <a:pathLst>
                <a:path w="1" h="28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28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3"/>
            <p:cNvSpPr/>
            <p:nvPr/>
          </p:nvSpPr>
          <p:spPr>
            <a:xfrm>
              <a:off x="4845244" y="1975340"/>
              <a:ext cx="10943" cy="16348"/>
            </a:xfrm>
            <a:custGeom>
              <a:avLst/>
              <a:gdLst/>
              <a:ahLst/>
              <a:cxnLst/>
              <a:rect l="l" t="t" r="r" b="b"/>
              <a:pathLst>
                <a:path w="164" h="245" extrusionOk="0">
                  <a:moveTo>
                    <a:pt x="55" y="0"/>
                  </a:moveTo>
                  <a:cubicBezTo>
                    <a:pt x="28" y="27"/>
                    <a:pt x="1" y="55"/>
                    <a:pt x="1" y="109"/>
                  </a:cubicBezTo>
                  <a:cubicBezTo>
                    <a:pt x="1" y="163"/>
                    <a:pt x="28" y="217"/>
                    <a:pt x="55" y="244"/>
                  </a:cubicBezTo>
                  <a:cubicBezTo>
                    <a:pt x="109" y="217"/>
                    <a:pt x="136" y="163"/>
                    <a:pt x="164" y="55"/>
                  </a:cubicBezTo>
                  <a:cubicBezTo>
                    <a:pt x="136" y="55"/>
                    <a:pt x="82" y="27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3"/>
            <p:cNvSpPr/>
            <p:nvPr/>
          </p:nvSpPr>
          <p:spPr>
            <a:xfrm>
              <a:off x="4792797" y="19735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109" y="0"/>
                    <a:pt x="82" y="0"/>
                    <a:pt x="54" y="27"/>
                  </a:cubicBezTo>
                  <a:cubicBezTo>
                    <a:pt x="27" y="27"/>
                    <a:pt x="27" y="54"/>
                    <a:pt x="0" y="82"/>
                  </a:cubicBezTo>
                  <a:cubicBezTo>
                    <a:pt x="0" y="109"/>
                    <a:pt x="0" y="109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109"/>
                    <a:pt x="271" y="54"/>
                    <a:pt x="244" y="27"/>
                  </a:cubicBezTo>
                  <a:cubicBezTo>
                    <a:pt x="217" y="54"/>
                    <a:pt x="190" y="82"/>
                    <a:pt x="163" y="136"/>
                  </a:cubicBezTo>
                  <a:cubicBezTo>
                    <a:pt x="163" y="82"/>
                    <a:pt x="163" y="27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3"/>
            <p:cNvSpPr/>
            <p:nvPr/>
          </p:nvSpPr>
          <p:spPr>
            <a:xfrm>
              <a:off x="4818087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3"/>
            <p:cNvSpPr/>
            <p:nvPr/>
          </p:nvSpPr>
          <p:spPr>
            <a:xfrm>
              <a:off x="4792797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3"/>
            <p:cNvSpPr/>
            <p:nvPr/>
          </p:nvSpPr>
          <p:spPr>
            <a:xfrm>
              <a:off x="4818087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3"/>
            <p:cNvSpPr/>
            <p:nvPr/>
          </p:nvSpPr>
          <p:spPr>
            <a:xfrm>
              <a:off x="4818087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3"/>
            <p:cNvSpPr/>
            <p:nvPr/>
          </p:nvSpPr>
          <p:spPr>
            <a:xfrm>
              <a:off x="4845244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3"/>
            <p:cNvSpPr/>
            <p:nvPr/>
          </p:nvSpPr>
          <p:spPr>
            <a:xfrm>
              <a:off x="4818087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3"/>
            <p:cNvSpPr/>
            <p:nvPr/>
          </p:nvSpPr>
          <p:spPr>
            <a:xfrm>
              <a:off x="4845244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3"/>
            <p:cNvSpPr/>
            <p:nvPr/>
          </p:nvSpPr>
          <p:spPr>
            <a:xfrm>
              <a:off x="4818087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3"/>
            <p:cNvSpPr/>
            <p:nvPr/>
          </p:nvSpPr>
          <p:spPr>
            <a:xfrm>
              <a:off x="4845244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3"/>
            <p:cNvSpPr/>
            <p:nvPr/>
          </p:nvSpPr>
          <p:spPr>
            <a:xfrm>
              <a:off x="4818087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18"/>
                    <a:pt x="28" y="245"/>
                    <a:pt x="55" y="272"/>
                  </a:cubicBezTo>
                  <a:cubicBezTo>
                    <a:pt x="109" y="245"/>
                    <a:pt x="137" y="218"/>
                    <a:pt x="137" y="191"/>
                  </a:cubicBezTo>
                  <a:cubicBezTo>
                    <a:pt x="164" y="218"/>
                    <a:pt x="191" y="272"/>
                    <a:pt x="218" y="299"/>
                  </a:cubicBezTo>
                  <a:cubicBezTo>
                    <a:pt x="272" y="272"/>
                    <a:pt x="326" y="218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3"/>
            <p:cNvSpPr/>
            <p:nvPr/>
          </p:nvSpPr>
          <p:spPr>
            <a:xfrm>
              <a:off x="4845244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3"/>
            <p:cNvSpPr/>
            <p:nvPr/>
          </p:nvSpPr>
          <p:spPr>
            <a:xfrm>
              <a:off x="4818087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3"/>
            <p:cNvSpPr/>
            <p:nvPr/>
          </p:nvSpPr>
          <p:spPr>
            <a:xfrm>
              <a:off x="4845244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3"/>
            <p:cNvSpPr/>
            <p:nvPr/>
          </p:nvSpPr>
          <p:spPr>
            <a:xfrm>
              <a:off x="4792797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3"/>
            <p:cNvSpPr/>
            <p:nvPr/>
          </p:nvSpPr>
          <p:spPr>
            <a:xfrm>
              <a:off x="4818087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43"/>
            <p:cNvSpPr/>
            <p:nvPr/>
          </p:nvSpPr>
          <p:spPr>
            <a:xfrm>
              <a:off x="4845244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3"/>
            <p:cNvSpPr/>
            <p:nvPr/>
          </p:nvSpPr>
          <p:spPr>
            <a:xfrm>
              <a:off x="4792797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43"/>
            <p:cNvSpPr/>
            <p:nvPr/>
          </p:nvSpPr>
          <p:spPr>
            <a:xfrm>
              <a:off x="4818087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43"/>
            <p:cNvSpPr/>
            <p:nvPr/>
          </p:nvSpPr>
          <p:spPr>
            <a:xfrm>
              <a:off x="4845244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43"/>
            <p:cNvSpPr/>
            <p:nvPr/>
          </p:nvSpPr>
          <p:spPr>
            <a:xfrm>
              <a:off x="4792797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3"/>
            <p:cNvSpPr/>
            <p:nvPr/>
          </p:nvSpPr>
          <p:spPr>
            <a:xfrm>
              <a:off x="4818087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43"/>
            <p:cNvSpPr/>
            <p:nvPr/>
          </p:nvSpPr>
          <p:spPr>
            <a:xfrm>
              <a:off x="4845244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43"/>
            <p:cNvSpPr/>
            <p:nvPr/>
          </p:nvSpPr>
          <p:spPr>
            <a:xfrm>
              <a:off x="4792797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3"/>
            <p:cNvSpPr/>
            <p:nvPr/>
          </p:nvSpPr>
          <p:spPr>
            <a:xfrm>
              <a:off x="4818087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43"/>
            <p:cNvSpPr/>
            <p:nvPr/>
          </p:nvSpPr>
          <p:spPr>
            <a:xfrm>
              <a:off x="4845244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43"/>
            <p:cNvSpPr/>
            <p:nvPr/>
          </p:nvSpPr>
          <p:spPr>
            <a:xfrm>
              <a:off x="4792797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43"/>
            <p:cNvSpPr/>
            <p:nvPr/>
          </p:nvSpPr>
          <p:spPr>
            <a:xfrm>
              <a:off x="4818087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43"/>
            <p:cNvSpPr/>
            <p:nvPr/>
          </p:nvSpPr>
          <p:spPr>
            <a:xfrm>
              <a:off x="4845244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43"/>
            <p:cNvSpPr/>
            <p:nvPr/>
          </p:nvSpPr>
          <p:spPr>
            <a:xfrm>
              <a:off x="4792797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43"/>
            <p:cNvSpPr/>
            <p:nvPr/>
          </p:nvSpPr>
          <p:spPr>
            <a:xfrm>
              <a:off x="4818087" y="262865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3"/>
            <p:cNvSpPr/>
            <p:nvPr/>
          </p:nvSpPr>
          <p:spPr>
            <a:xfrm>
              <a:off x="4845244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3"/>
            <p:cNvSpPr/>
            <p:nvPr/>
          </p:nvSpPr>
          <p:spPr>
            <a:xfrm>
              <a:off x="4845244" y="2657618"/>
              <a:ext cx="3737" cy="7340"/>
            </a:xfrm>
            <a:custGeom>
              <a:avLst/>
              <a:gdLst/>
              <a:ahLst/>
              <a:cxnLst/>
              <a:rect l="l" t="t" r="r" b="b"/>
              <a:pathLst>
                <a:path w="56" h="110" extrusionOk="0">
                  <a:moveTo>
                    <a:pt x="55" y="1"/>
                  </a:moveTo>
                  <a:cubicBezTo>
                    <a:pt x="28" y="28"/>
                    <a:pt x="1" y="82"/>
                    <a:pt x="1" y="109"/>
                  </a:cubicBezTo>
                  <a:cubicBezTo>
                    <a:pt x="1" y="109"/>
                    <a:pt x="28" y="109"/>
                    <a:pt x="55" y="82"/>
                  </a:cubicBezTo>
                  <a:cubicBezTo>
                    <a:pt x="55" y="55"/>
                    <a:pt x="55" y="28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43"/>
            <p:cNvSpPr/>
            <p:nvPr/>
          </p:nvSpPr>
          <p:spPr>
            <a:xfrm>
              <a:off x="4792797" y="2655816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lnTo>
                    <a:pt x="299" y="164"/>
                  </a:ln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43"/>
            <p:cNvSpPr/>
            <p:nvPr/>
          </p:nvSpPr>
          <p:spPr>
            <a:xfrm>
              <a:off x="4818087" y="2681172"/>
              <a:ext cx="16414" cy="21819"/>
            </a:xfrm>
            <a:custGeom>
              <a:avLst/>
              <a:gdLst/>
              <a:ahLst/>
              <a:cxnLst/>
              <a:rect l="l" t="t" r="r" b="b"/>
              <a:pathLst>
                <a:path w="246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191" y="326"/>
                    <a:pt x="218" y="299"/>
                    <a:pt x="245" y="299"/>
                  </a:cubicBezTo>
                  <a:lnTo>
                    <a:pt x="245" y="55"/>
                  </a:lnTo>
                  <a:cubicBezTo>
                    <a:pt x="218" y="28"/>
                    <a:pt x="191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43"/>
            <p:cNvSpPr/>
            <p:nvPr/>
          </p:nvSpPr>
          <p:spPr>
            <a:xfrm>
              <a:off x="4792797" y="2664891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0"/>
                  </a:moveTo>
                  <a:cubicBezTo>
                    <a:pt x="0" y="109"/>
                    <a:pt x="54" y="163"/>
                    <a:pt x="136" y="163"/>
                  </a:cubicBezTo>
                  <a:cubicBezTo>
                    <a:pt x="217" y="163"/>
                    <a:pt x="299" y="109"/>
                    <a:pt x="29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3"/>
            <p:cNvSpPr/>
            <p:nvPr/>
          </p:nvSpPr>
          <p:spPr>
            <a:xfrm>
              <a:off x="4792797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43"/>
            <p:cNvSpPr/>
            <p:nvPr/>
          </p:nvSpPr>
          <p:spPr>
            <a:xfrm>
              <a:off x="4818087" y="2737289"/>
              <a:ext cx="16414" cy="18149"/>
            </a:xfrm>
            <a:custGeom>
              <a:avLst/>
              <a:gdLst/>
              <a:ahLst/>
              <a:cxnLst/>
              <a:rect l="l" t="t" r="r" b="b"/>
              <a:pathLst>
                <a:path w="246" h="272" extrusionOk="0">
                  <a:moveTo>
                    <a:pt x="55" y="0"/>
                  </a:moveTo>
                  <a:cubicBezTo>
                    <a:pt x="28" y="28"/>
                    <a:pt x="1" y="55"/>
                    <a:pt x="1" y="109"/>
                  </a:cubicBezTo>
                  <a:cubicBezTo>
                    <a:pt x="1" y="190"/>
                    <a:pt x="82" y="272"/>
                    <a:pt x="164" y="272"/>
                  </a:cubicBezTo>
                  <a:cubicBezTo>
                    <a:pt x="191" y="272"/>
                    <a:pt x="218" y="245"/>
                    <a:pt x="245" y="245"/>
                  </a:cubicBezTo>
                  <a:cubicBezTo>
                    <a:pt x="191" y="163"/>
                    <a:pt x="109" y="82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43"/>
            <p:cNvSpPr/>
            <p:nvPr/>
          </p:nvSpPr>
          <p:spPr>
            <a:xfrm>
              <a:off x="4818087" y="278613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43"/>
            <p:cNvSpPr/>
            <p:nvPr/>
          </p:nvSpPr>
          <p:spPr>
            <a:xfrm>
              <a:off x="4800004" y="2773455"/>
              <a:ext cx="12744" cy="7340"/>
            </a:xfrm>
            <a:custGeom>
              <a:avLst/>
              <a:gdLst/>
              <a:ahLst/>
              <a:cxnLst/>
              <a:rect l="l" t="t" r="r" b="b"/>
              <a:pathLst>
                <a:path w="191" h="110" extrusionOk="0">
                  <a:moveTo>
                    <a:pt x="191" y="1"/>
                  </a:moveTo>
                  <a:cubicBezTo>
                    <a:pt x="109" y="28"/>
                    <a:pt x="28" y="55"/>
                    <a:pt x="1" y="109"/>
                  </a:cubicBezTo>
                  <a:lnTo>
                    <a:pt x="28" y="109"/>
                  </a:lnTo>
                  <a:cubicBezTo>
                    <a:pt x="109" y="109"/>
                    <a:pt x="163" y="55"/>
                    <a:pt x="19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43"/>
            <p:cNvSpPr/>
            <p:nvPr/>
          </p:nvSpPr>
          <p:spPr>
            <a:xfrm>
              <a:off x="4794599" y="2813290"/>
              <a:ext cx="18149" cy="12744"/>
            </a:xfrm>
            <a:custGeom>
              <a:avLst/>
              <a:gdLst/>
              <a:ahLst/>
              <a:cxnLst/>
              <a:rect l="l" t="t" r="r" b="b"/>
              <a:pathLst>
                <a:path w="272" h="191" extrusionOk="0">
                  <a:moveTo>
                    <a:pt x="109" y="1"/>
                  </a:moveTo>
                  <a:cubicBezTo>
                    <a:pt x="82" y="1"/>
                    <a:pt x="27" y="28"/>
                    <a:pt x="0" y="28"/>
                  </a:cubicBezTo>
                  <a:cubicBezTo>
                    <a:pt x="109" y="109"/>
                    <a:pt x="190" y="109"/>
                    <a:pt x="272" y="190"/>
                  </a:cubicBezTo>
                  <a:cubicBezTo>
                    <a:pt x="272" y="190"/>
                    <a:pt x="272" y="163"/>
                    <a:pt x="272" y="163"/>
                  </a:cubicBezTo>
                  <a:cubicBezTo>
                    <a:pt x="272" y="55"/>
                    <a:pt x="190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43"/>
            <p:cNvSpPr/>
            <p:nvPr/>
          </p:nvSpPr>
          <p:spPr>
            <a:xfrm>
              <a:off x="4821757" y="2838646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109" y="0"/>
                  </a:moveTo>
                  <a:cubicBezTo>
                    <a:pt x="54" y="0"/>
                    <a:pt x="27" y="27"/>
                    <a:pt x="0" y="55"/>
                  </a:cubicBezTo>
                  <a:cubicBezTo>
                    <a:pt x="27" y="82"/>
                    <a:pt x="54" y="109"/>
                    <a:pt x="82" y="136"/>
                  </a:cubicBezTo>
                  <a:cubicBezTo>
                    <a:pt x="54" y="163"/>
                    <a:pt x="27" y="190"/>
                    <a:pt x="0" y="190"/>
                  </a:cubicBezTo>
                  <a:lnTo>
                    <a:pt x="109" y="190"/>
                  </a:lnTo>
                  <a:cubicBezTo>
                    <a:pt x="125" y="182"/>
                    <a:pt x="138" y="179"/>
                    <a:pt x="151" y="179"/>
                  </a:cubicBezTo>
                  <a:cubicBezTo>
                    <a:pt x="181" y="179"/>
                    <a:pt x="206" y="198"/>
                    <a:pt x="244" y="217"/>
                  </a:cubicBezTo>
                  <a:cubicBezTo>
                    <a:pt x="244" y="190"/>
                    <a:pt x="244" y="190"/>
                    <a:pt x="244" y="163"/>
                  </a:cubicBezTo>
                  <a:cubicBezTo>
                    <a:pt x="244" y="82"/>
                    <a:pt x="190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43"/>
            <p:cNvSpPr/>
            <p:nvPr/>
          </p:nvSpPr>
          <p:spPr>
            <a:xfrm>
              <a:off x="4792797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43"/>
            <p:cNvSpPr/>
            <p:nvPr/>
          </p:nvSpPr>
          <p:spPr>
            <a:xfrm>
              <a:off x="4818087" y="299792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43"/>
            <p:cNvSpPr/>
            <p:nvPr/>
          </p:nvSpPr>
          <p:spPr>
            <a:xfrm>
              <a:off x="4818087" y="3050369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43"/>
            <p:cNvSpPr/>
            <p:nvPr/>
          </p:nvSpPr>
          <p:spPr>
            <a:xfrm>
              <a:off x="4818087" y="310288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43"/>
            <p:cNvSpPr/>
            <p:nvPr/>
          </p:nvSpPr>
          <p:spPr>
            <a:xfrm>
              <a:off x="4818087" y="315533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43"/>
            <p:cNvSpPr/>
            <p:nvPr/>
          </p:nvSpPr>
          <p:spPr>
            <a:xfrm>
              <a:off x="4818087" y="3207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43"/>
            <p:cNvSpPr/>
            <p:nvPr/>
          </p:nvSpPr>
          <p:spPr>
            <a:xfrm>
              <a:off x="4818087" y="326035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43"/>
            <p:cNvSpPr/>
            <p:nvPr/>
          </p:nvSpPr>
          <p:spPr>
            <a:xfrm>
              <a:off x="4818087" y="331280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43"/>
            <p:cNvSpPr/>
            <p:nvPr/>
          </p:nvSpPr>
          <p:spPr>
            <a:xfrm>
              <a:off x="4818087" y="336531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43"/>
            <p:cNvSpPr/>
            <p:nvPr/>
          </p:nvSpPr>
          <p:spPr>
            <a:xfrm>
              <a:off x="4818087" y="341776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43"/>
            <p:cNvSpPr/>
            <p:nvPr/>
          </p:nvSpPr>
          <p:spPr>
            <a:xfrm>
              <a:off x="4818087" y="347027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43"/>
            <p:cNvSpPr/>
            <p:nvPr/>
          </p:nvSpPr>
          <p:spPr>
            <a:xfrm>
              <a:off x="4818087" y="352279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43"/>
            <p:cNvSpPr/>
            <p:nvPr/>
          </p:nvSpPr>
          <p:spPr>
            <a:xfrm>
              <a:off x="4818087" y="3575239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43"/>
            <p:cNvSpPr/>
            <p:nvPr/>
          </p:nvSpPr>
          <p:spPr>
            <a:xfrm>
              <a:off x="4818087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43"/>
            <p:cNvSpPr/>
            <p:nvPr/>
          </p:nvSpPr>
          <p:spPr>
            <a:xfrm>
              <a:off x="4818087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43"/>
            <p:cNvSpPr/>
            <p:nvPr/>
          </p:nvSpPr>
          <p:spPr>
            <a:xfrm>
              <a:off x="4818087" y="373271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43"/>
            <p:cNvSpPr/>
            <p:nvPr/>
          </p:nvSpPr>
          <p:spPr>
            <a:xfrm>
              <a:off x="4818087" y="378522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43"/>
            <p:cNvSpPr/>
            <p:nvPr/>
          </p:nvSpPr>
          <p:spPr>
            <a:xfrm>
              <a:off x="4818087" y="383767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43"/>
            <p:cNvSpPr/>
            <p:nvPr/>
          </p:nvSpPr>
          <p:spPr>
            <a:xfrm>
              <a:off x="4818087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43"/>
            <p:cNvSpPr/>
            <p:nvPr/>
          </p:nvSpPr>
          <p:spPr>
            <a:xfrm>
              <a:off x="4818087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43"/>
            <p:cNvSpPr/>
            <p:nvPr/>
          </p:nvSpPr>
          <p:spPr>
            <a:xfrm>
              <a:off x="4818087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43"/>
            <p:cNvSpPr/>
            <p:nvPr/>
          </p:nvSpPr>
          <p:spPr>
            <a:xfrm>
              <a:off x="4818087" y="404766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43"/>
            <p:cNvSpPr/>
            <p:nvPr/>
          </p:nvSpPr>
          <p:spPr>
            <a:xfrm>
              <a:off x="4818087" y="410010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43"/>
            <p:cNvSpPr/>
            <p:nvPr/>
          </p:nvSpPr>
          <p:spPr>
            <a:xfrm>
              <a:off x="4818087" y="41526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43"/>
            <p:cNvSpPr/>
            <p:nvPr/>
          </p:nvSpPr>
          <p:spPr>
            <a:xfrm>
              <a:off x="4765640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43"/>
            <p:cNvSpPr/>
            <p:nvPr/>
          </p:nvSpPr>
          <p:spPr>
            <a:xfrm>
              <a:off x="4765640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43"/>
            <p:cNvSpPr/>
            <p:nvPr/>
          </p:nvSpPr>
          <p:spPr>
            <a:xfrm>
              <a:off x="4765640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43"/>
            <p:cNvSpPr/>
            <p:nvPr/>
          </p:nvSpPr>
          <p:spPr>
            <a:xfrm>
              <a:off x="4792797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43"/>
            <p:cNvSpPr/>
            <p:nvPr/>
          </p:nvSpPr>
          <p:spPr>
            <a:xfrm>
              <a:off x="4743887" y="2130946"/>
              <a:ext cx="10943" cy="1935"/>
            </a:xfrm>
            <a:custGeom>
              <a:avLst/>
              <a:gdLst/>
              <a:ahLst/>
              <a:cxnLst/>
              <a:rect l="l" t="t" r="r" b="b"/>
              <a:pathLst>
                <a:path w="164" h="29" extrusionOk="0">
                  <a:moveTo>
                    <a:pt x="82" y="1"/>
                  </a:moveTo>
                  <a:cubicBezTo>
                    <a:pt x="55" y="1"/>
                    <a:pt x="28" y="1"/>
                    <a:pt x="1" y="28"/>
                  </a:cubicBezTo>
                  <a:cubicBezTo>
                    <a:pt x="55" y="1"/>
                    <a:pt x="109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43"/>
            <p:cNvSpPr/>
            <p:nvPr/>
          </p:nvSpPr>
          <p:spPr>
            <a:xfrm>
              <a:off x="4765640" y="2158104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244" y="1"/>
                  </a:moveTo>
                  <a:cubicBezTo>
                    <a:pt x="190" y="82"/>
                    <a:pt x="82" y="109"/>
                    <a:pt x="0" y="164"/>
                  </a:cubicBezTo>
                  <a:cubicBezTo>
                    <a:pt x="27" y="245"/>
                    <a:pt x="82" y="272"/>
                    <a:pt x="163" y="272"/>
                  </a:cubicBezTo>
                  <a:cubicBezTo>
                    <a:pt x="244" y="272"/>
                    <a:pt x="299" y="218"/>
                    <a:pt x="299" y="136"/>
                  </a:cubicBezTo>
                  <a:cubicBezTo>
                    <a:pt x="299" y="82"/>
                    <a:pt x="299" y="28"/>
                    <a:pt x="24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43"/>
            <p:cNvSpPr/>
            <p:nvPr/>
          </p:nvSpPr>
          <p:spPr>
            <a:xfrm>
              <a:off x="4792797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43"/>
            <p:cNvSpPr/>
            <p:nvPr/>
          </p:nvSpPr>
          <p:spPr>
            <a:xfrm>
              <a:off x="4765640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43"/>
            <p:cNvSpPr/>
            <p:nvPr/>
          </p:nvSpPr>
          <p:spPr>
            <a:xfrm>
              <a:off x="479279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43"/>
            <p:cNvSpPr/>
            <p:nvPr/>
          </p:nvSpPr>
          <p:spPr>
            <a:xfrm>
              <a:off x="4765640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43"/>
            <p:cNvSpPr/>
            <p:nvPr/>
          </p:nvSpPr>
          <p:spPr>
            <a:xfrm>
              <a:off x="4792797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43"/>
            <p:cNvSpPr/>
            <p:nvPr/>
          </p:nvSpPr>
          <p:spPr>
            <a:xfrm>
              <a:off x="4740284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43"/>
            <p:cNvSpPr/>
            <p:nvPr/>
          </p:nvSpPr>
          <p:spPr>
            <a:xfrm>
              <a:off x="4743887" y="2288420"/>
              <a:ext cx="16348" cy="7340"/>
            </a:xfrm>
            <a:custGeom>
              <a:avLst/>
              <a:gdLst/>
              <a:ahLst/>
              <a:cxnLst/>
              <a:rect l="l" t="t" r="r" b="b"/>
              <a:pathLst>
                <a:path w="245" h="110" extrusionOk="0">
                  <a:moveTo>
                    <a:pt x="82" y="1"/>
                  </a:moveTo>
                  <a:cubicBezTo>
                    <a:pt x="55" y="1"/>
                    <a:pt x="28" y="1"/>
                    <a:pt x="1" y="28"/>
                  </a:cubicBezTo>
                  <a:cubicBezTo>
                    <a:pt x="28" y="109"/>
                    <a:pt x="82" y="109"/>
                    <a:pt x="164" y="109"/>
                  </a:cubicBezTo>
                  <a:lnTo>
                    <a:pt x="245" y="109"/>
                  </a:lnTo>
                  <a:cubicBezTo>
                    <a:pt x="218" y="28"/>
                    <a:pt x="164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43"/>
            <p:cNvSpPr/>
            <p:nvPr/>
          </p:nvSpPr>
          <p:spPr>
            <a:xfrm>
              <a:off x="4765640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43"/>
            <p:cNvSpPr/>
            <p:nvPr/>
          </p:nvSpPr>
          <p:spPr>
            <a:xfrm>
              <a:off x="4765640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43"/>
            <p:cNvSpPr/>
            <p:nvPr/>
          </p:nvSpPr>
          <p:spPr>
            <a:xfrm>
              <a:off x="4765640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43"/>
            <p:cNvSpPr/>
            <p:nvPr/>
          </p:nvSpPr>
          <p:spPr>
            <a:xfrm>
              <a:off x="4765640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43"/>
            <p:cNvSpPr/>
            <p:nvPr/>
          </p:nvSpPr>
          <p:spPr>
            <a:xfrm>
              <a:off x="4765640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43"/>
            <p:cNvSpPr/>
            <p:nvPr/>
          </p:nvSpPr>
          <p:spPr>
            <a:xfrm>
              <a:off x="4765640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43"/>
            <p:cNvSpPr/>
            <p:nvPr/>
          </p:nvSpPr>
          <p:spPr>
            <a:xfrm>
              <a:off x="4765640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43"/>
            <p:cNvSpPr/>
            <p:nvPr/>
          </p:nvSpPr>
          <p:spPr>
            <a:xfrm>
              <a:off x="4765640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43"/>
            <p:cNvSpPr/>
            <p:nvPr/>
          </p:nvSpPr>
          <p:spPr>
            <a:xfrm>
              <a:off x="4765640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43"/>
            <p:cNvSpPr/>
            <p:nvPr/>
          </p:nvSpPr>
          <p:spPr>
            <a:xfrm>
              <a:off x="4792797" y="2760843"/>
              <a:ext cx="18149" cy="12678"/>
            </a:xfrm>
            <a:custGeom>
              <a:avLst/>
              <a:gdLst/>
              <a:ahLst/>
              <a:cxnLst/>
              <a:rect l="l" t="t" r="r" b="b"/>
              <a:pathLst>
                <a:path w="272" h="190" extrusionOk="0">
                  <a:moveTo>
                    <a:pt x="136" y="0"/>
                  </a:moveTo>
                  <a:cubicBezTo>
                    <a:pt x="82" y="0"/>
                    <a:pt x="27" y="54"/>
                    <a:pt x="0" y="108"/>
                  </a:cubicBezTo>
                  <a:cubicBezTo>
                    <a:pt x="27" y="136"/>
                    <a:pt x="82" y="190"/>
                    <a:pt x="136" y="190"/>
                  </a:cubicBezTo>
                  <a:cubicBezTo>
                    <a:pt x="190" y="190"/>
                    <a:pt x="244" y="136"/>
                    <a:pt x="271" y="81"/>
                  </a:cubicBezTo>
                  <a:cubicBezTo>
                    <a:pt x="244" y="27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43"/>
            <p:cNvSpPr/>
            <p:nvPr/>
          </p:nvSpPr>
          <p:spPr>
            <a:xfrm>
              <a:off x="4740284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136" y="245"/>
                    <a:pt x="109" y="218"/>
                    <a:pt x="82" y="163"/>
                  </a:cubicBezTo>
                  <a:lnTo>
                    <a:pt x="82" y="82"/>
                  </a:lnTo>
                  <a:cubicBezTo>
                    <a:pt x="136" y="136"/>
                    <a:pt x="190" y="190"/>
                    <a:pt x="272" y="218"/>
                  </a:cubicBezTo>
                  <a:cubicBezTo>
                    <a:pt x="299" y="218"/>
                    <a:pt x="299" y="190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43"/>
            <p:cNvSpPr/>
            <p:nvPr/>
          </p:nvSpPr>
          <p:spPr>
            <a:xfrm>
              <a:off x="4765640" y="2950813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27" y="1"/>
                  </a:moveTo>
                  <a:cubicBezTo>
                    <a:pt x="0" y="28"/>
                    <a:pt x="0" y="28"/>
                    <a:pt x="0" y="55"/>
                  </a:cubicBezTo>
                  <a:cubicBezTo>
                    <a:pt x="0" y="137"/>
                    <a:pt x="82" y="218"/>
                    <a:pt x="163" y="218"/>
                  </a:cubicBezTo>
                  <a:cubicBezTo>
                    <a:pt x="244" y="218"/>
                    <a:pt x="299" y="164"/>
                    <a:pt x="299" y="82"/>
                  </a:cubicBezTo>
                  <a:cubicBezTo>
                    <a:pt x="272" y="55"/>
                    <a:pt x="217" y="55"/>
                    <a:pt x="190" y="28"/>
                  </a:cubicBezTo>
                  <a:cubicBezTo>
                    <a:pt x="136" y="1"/>
                    <a:pt x="82" y="1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43"/>
            <p:cNvSpPr/>
            <p:nvPr/>
          </p:nvSpPr>
          <p:spPr>
            <a:xfrm>
              <a:off x="4740284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43"/>
            <p:cNvSpPr/>
            <p:nvPr/>
          </p:nvSpPr>
          <p:spPr>
            <a:xfrm>
              <a:off x="4765640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43"/>
            <p:cNvSpPr/>
            <p:nvPr/>
          </p:nvSpPr>
          <p:spPr>
            <a:xfrm>
              <a:off x="4792797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43"/>
            <p:cNvSpPr/>
            <p:nvPr/>
          </p:nvSpPr>
          <p:spPr>
            <a:xfrm>
              <a:off x="4765640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43"/>
            <p:cNvSpPr/>
            <p:nvPr/>
          </p:nvSpPr>
          <p:spPr>
            <a:xfrm>
              <a:off x="4740284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43"/>
            <p:cNvSpPr/>
            <p:nvPr/>
          </p:nvSpPr>
          <p:spPr>
            <a:xfrm>
              <a:off x="4740284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43"/>
            <p:cNvSpPr/>
            <p:nvPr/>
          </p:nvSpPr>
          <p:spPr>
            <a:xfrm>
              <a:off x="4765640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43"/>
            <p:cNvSpPr/>
            <p:nvPr/>
          </p:nvSpPr>
          <p:spPr>
            <a:xfrm>
              <a:off x="4792797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43"/>
            <p:cNvSpPr/>
            <p:nvPr/>
          </p:nvSpPr>
          <p:spPr>
            <a:xfrm>
              <a:off x="4792797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43"/>
            <p:cNvSpPr/>
            <p:nvPr/>
          </p:nvSpPr>
          <p:spPr>
            <a:xfrm>
              <a:off x="4765640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43"/>
            <p:cNvSpPr/>
            <p:nvPr/>
          </p:nvSpPr>
          <p:spPr>
            <a:xfrm>
              <a:off x="4740284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43"/>
            <p:cNvSpPr/>
            <p:nvPr/>
          </p:nvSpPr>
          <p:spPr>
            <a:xfrm>
              <a:off x="4740284" y="318068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43"/>
            <p:cNvSpPr/>
            <p:nvPr/>
          </p:nvSpPr>
          <p:spPr>
            <a:xfrm>
              <a:off x="4765640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43"/>
            <p:cNvSpPr/>
            <p:nvPr/>
          </p:nvSpPr>
          <p:spPr>
            <a:xfrm>
              <a:off x="4792797" y="318068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43"/>
            <p:cNvSpPr/>
            <p:nvPr/>
          </p:nvSpPr>
          <p:spPr>
            <a:xfrm>
              <a:off x="4740284" y="323320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43"/>
            <p:cNvSpPr/>
            <p:nvPr/>
          </p:nvSpPr>
          <p:spPr>
            <a:xfrm>
              <a:off x="4765640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43"/>
            <p:cNvSpPr/>
            <p:nvPr/>
          </p:nvSpPr>
          <p:spPr>
            <a:xfrm>
              <a:off x="4792797" y="323320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43"/>
            <p:cNvSpPr/>
            <p:nvPr/>
          </p:nvSpPr>
          <p:spPr>
            <a:xfrm>
              <a:off x="4792797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43"/>
            <p:cNvSpPr/>
            <p:nvPr/>
          </p:nvSpPr>
          <p:spPr>
            <a:xfrm>
              <a:off x="4765640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43"/>
            <p:cNvSpPr/>
            <p:nvPr/>
          </p:nvSpPr>
          <p:spPr>
            <a:xfrm>
              <a:off x="4740284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43"/>
            <p:cNvSpPr/>
            <p:nvPr/>
          </p:nvSpPr>
          <p:spPr>
            <a:xfrm>
              <a:off x="4740284" y="333816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43"/>
            <p:cNvSpPr/>
            <p:nvPr/>
          </p:nvSpPr>
          <p:spPr>
            <a:xfrm>
              <a:off x="4765640" y="336531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43"/>
            <p:cNvSpPr/>
            <p:nvPr/>
          </p:nvSpPr>
          <p:spPr>
            <a:xfrm>
              <a:off x="4792797" y="333816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43"/>
            <p:cNvSpPr/>
            <p:nvPr/>
          </p:nvSpPr>
          <p:spPr>
            <a:xfrm>
              <a:off x="4792797" y="339067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43"/>
            <p:cNvSpPr/>
            <p:nvPr/>
          </p:nvSpPr>
          <p:spPr>
            <a:xfrm>
              <a:off x="4765640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43"/>
            <p:cNvSpPr/>
            <p:nvPr/>
          </p:nvSpPr>
          <p:spPr>
            <a:xfrm>
              <a:off x="4740284" y="339067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43"/>
            <p:cNvSpPr/>
            <p:nvPr/>
          </p:nvSpPr>
          <p:spPr>
            <a:xfrm>
              <a:off x="4740284" y="344312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43"/>
            <p:cNvSpPr/>
            <p:nvPr/>
          </p:nvSpPr>
          <p:spPr>
            <a:xfrm>
              <a:off x="4765640" y="347027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43"/>
            <p:cNvSpPr/>
            <p:nvPr/>
          </p:nvSpPr>
          <p:spPr>
            <a:xfrm>
              <a:off x="4792797" y="344312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43"/>
            <p:cNvSpPr/>
            <p:nvPr/>
          </p:nvSpPr>
          <p:spPr>
            <a:xfrm>
              <a:off x="4792797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43"/>
            <p:cNvSpPr/>
            <p:nvPr/>
          </p:nvSpPr>
          <p:spPr>
            <a:xfrm>
              <a:off x="4765640" y="352279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43"/>
            <p:cNvSpPr/>
            <p:nvPr/>
          </p:nvSpPr>
          <p:spPr>
            <a:xfrm>
              <a:off x="4740284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43"/>
            <p:cNvSpPr/>
            <p:nvPr/>
          </p:nvSpPr>
          <p:spPr>
            <a:xfrm>
              <a:off x="4740284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43"/>
            <p:cNvSpPr/>
            <p:nvPr/>
          </p:nvSpPr>
          <p:spPr>
            <a:xfrm>
              <a:off x="4765640" y="3575239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43"/>
            <p:cNvSpPr/>
            <p:nvPr/>
          </p:nvSpPr>
          <p:spPr>
            <a:xfrm>
              <a:off x="4792797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43"/>
            <p:cNvSpPr/>
            <p:nvPr/>
          </p:nvSpPr>
          <p:spPr>
            <a:xfrm>
              <a:off x="4792797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43"/>
            <p:cNvSpPr/>
            <p:nvPr/>
          </p:nvSpPr>
          <p:spPr>
            <a:xfrm>
              <a:off x="4765640" y="362775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43"/>
            <p:cNvSpPr/>
            <p:nvPr/>
          </p:nvSpPr>
          <p:spPr>
            <a:xfrm>
              <a:off x="4740284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43"/>
            <p:cNvSpPr/>
            <p:nvPr/>
          </p:nvSpPr>
          <p:spPr>
            <a:xfrm>
              <a:off x="4740284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43"/>
            <p:cNvSpPr/>
            <p:nvPr/>
          </p:nvSpPr>
          <p:spPr>
            <a:xfrm>
              <a:off x="4765640" y="368020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43"/>
            <p:cNvSpPr/>
            <p:nvPr/>
          </p:nvSpPr>
          <p:spPr>
            <a:xfrm>
              <a:off x="4792797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43"/>
            <p:cNvSpPr/>
            <p:nvPr/>
          </p:nvSpPr>
          <p:spPr>
            <a:xfrm>
              <a:off x="4792797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43"/>
            <p:cNvSpPr/>
            <p:nvPr/>
          </p:nvSpPr>
          <p:spPr>
            <a:xfrm>
              <a:off x="4765640" y="373271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43"/>
            <p:cNvSpPr/>
            <p:nvPr/>
          </p:nvSpPr>
          <p:spPr>
            <a:xfrm>
              <a:off x="4740284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43"/>
            <p:cNvSpPr/>
            <p:nvPr/>
          </p:nvSpPr>
          <p:spPr>
            <a:xfrm>
              <a:off x="4740284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43"/>
            <p:cNvSpPr/>
            <p:nvPr/>
          </p:nvSpPr>
          <p:spPr>
            <a:xfrm>
              <a:off x="4765640" y="3785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43"/>
            <p:cNvSpPr/>
            <p:nvPr/>
          </p:nvSpPr>
          <p:spPr>
            <a:xfrm>
              <a:off x="4792797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43"/>
            <p:cNvSpPr/>
            <p:nvPr/>
          </p:nvSpPr>
          <p:spPr>
            <a:xfrm>
              <a:off x="4792797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9" y="218"/>
                    <a:pt x="299" y="137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43"/>
            <p:cNvSpPr/>
            <p:nvPr/>
          </p:nvSpPr>
          <p:spPr>
            <a:xfrm>
              <a:off x="4765640" y="383767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43"/>
            <p:cNvSpPr/>
            <p:nvPr/>
          </p:nvSpPr>
          <p:spPr>
            <a:xfrm>
              <a:off x="4740284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43"/>
            <p:cNvSpPr/>
            <p:nvPr/>
          </p:nvSpPr>
          <p:spPr>
            <a:xfrm>
              <a:off x="4740284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43"/>
            <p:cNvSpPr/>
            <p:nvPr/>
          </p:nvSpPr>
          <p:spPr>
            <a:xfrm>
              <a:off x="4765640" y="389018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43"/>
            <p:cNvSpPr/>
            <p:nvPr/>
          </p:nvSpPr>
          <p:spPr>
            <a:xfrm>
              <a:off x="4792797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43"/>
            <p:cNvSpPr/>
            <p:nvPr/>
          </p:nvSpPr>
          <p:spPr>
            <a:xfrm>
              <a:off x="4792797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43"/>
            <p:cNvSpPr/>
            <p:nvPr/>
          </p:nvSpPr>
          <p:spPr>
            <a:xfrm>
              <a:off x="4765640" y="394263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43"/>
            <p:cNvSpPr/>
            <p:nvPr/>
          </p:nvSpPr>
          <p:spPr>
            <a:xfrm>
              <a:off x="4740284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43"/>
            <p:cNvSpPr/>
            <p:nvPr/>
          </p:nvSpPr>
          <p:spPr>
            <a:xfrm>
              <a:off x="4740284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43"/>
            <p:cNvSpPr/>
            <p:nvPr/>
          </p:nvSpPr>
          <p:spPr>
            <a:xfrm>
              <a:off x="4765640" y="399514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43"/>
            <p:cNvSpPr/>
            <p:nvPr/>
          </p:nvSpPr>
          <p:spPr>
            <a:xfrm>
              <a:off x="4792797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3"/>
            <p:cNvSpPr/>
            <p:nvPr/>
          </p:nvSpPr>
          <p:spPr>
            <a:xfrm>
              <a:off x="4792797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3"/>
            <p:cNvSpPr/>
            <p:nvPr/>
          </p:nvSpPr>
          <p:spPr>
            <a:xfrm>
              <a:off x="4765640" y="404766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3"/>
            <p:cNvSpPr/>
            <p:nvPr/>
          </p:nvSpPr>
          <p:spPr>
            <a:xfrm>
              <a:off x="4740284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3"/>
            <p:cNvSpPr/>
            <p:nvPr/>
          </p:nvSpPr>
          <p:spPr>
            <a:xfrm>
              <a:off x="4740284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3"/>
            <p:cNvSpPr/>
            <p:nvPr/>
          </p:nvSpPr>
          <p:spPr>
            <a:xfrm>
              <a:off x="4765640" y="410010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43"/>
            <p:cNvSpPr/>
            <p:nvPr/>
          </p:nvSpPr>
          <p:spPr>
            <a:xfrm>
              <a:off x="4792797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43"/>
            <p:cNvSpPr/>
            <p:nvPr/>
          </p:nvSpPr>
          <p:spPr>
            <a:xfrm>
              <a:off x="4792797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3"/>
            <p:cNvSpPr/>
            <p:nvPr/>
          </p:nvSpPr>
          <p:spPr>
            <a:xfrm>
              <a:off x="4765640" y="41526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43"/>
            <p:cNvSpPr/>
            <p:nvPr/>
          </p:nvSpPr>
          <p:spPr>
            <a:xfrm>
              <a:off x="4740284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43"/>
            <p:cNvSpPr/>
            <p:nvPr/>
          </p:nvSpPr>
          <p:spPr>
            <a:xfrm>
              <a:off x="4740284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3"/>
            <p:cNvSpPr/>
            <p:nvPr/>
          </p:nvSpPr>
          <p:spPr>
            <a:xfrm>
              <a:off x="4767441" y="4205069"/>
              <a:ext cx="18149" cy="7340"/>
            </a:xfrm>
            <a:custGeom>
              <a:avLst/>
              <a:gdLst/>
              <a:ahLst/>
              <a:cxnLst/>
              <a:rect l="l" t="t" r="r" b="b"/>
              <a:pathLst>
                <a:path w="272" h="110" extrusionOk="0">
                  <a:moveTo>
                    <a:pt x="136" y="1"/>
                  </a:moveTo>
                  <a:cubicBezTo>
                    <a:pt x="82" y="1"/>
                    <a:pt x="28" y="28"/>
                    <a:pt x="0" y="82"/>
                  </a:cubicBezTo>
                  <a:cubicBezTo>
                    <a:pt x="55" y="82"/>
                    <a:pt x="82" y="109"/>
                    <a:pt x="136" y="109"/>
                  </a:cubicBezTo>
                  <a:cubicBezTo>
                    <a:pt x="163" y="109"/>
                    <a:pt x="217" y="109"/>
                    <a:pt x="272" y="82"/>
                  </a:cubicBezTo>
                  <a:cubicBezTo>
                    <a:pt x="245" y="28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3"/>
            <p:cNvSpPr/>
            <p:nvPr/>
          </p:nvSpPr>
          <p:spPr>
            <a:xfrm>
              <a:off x="4792797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3"/>
            <p:cNvSpPr/>
            <p:nvPr/>
          </p:nvSpPr>
          <p:spPr>
            <a:xfrm>
              <a:off x="4713126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09" y="1"/>
                  </a:moveTo>
                  <a:cubicBezTo>
                    <a:pt x="55" y="28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lnTo>
                    <a:pt x="136" y="1"/>
                  </a:lnTo>
                  <a:cubicBezTo>
                    <a:pt x="136" y="28"/>
                    <a:pt x="136" y="28"/>
                    <a:pt x="109" y="55"/>
                  </a:cubicBezTo>
                  <a:lnTo>
                    <a:pt x="109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3"/>
            <p:cNvSpPr/>
            <p:nvPr/>
          </p:nvSpPr>
          <p:spPr>
            <a:xfrm>
              <a:off x="4740284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28" y="163"/>
                    <a:pt x="55" y="190"/>
                    <a:pt x="82" y="190"/>
                  </a:cubicBezTo>
                  <a:cubicBezTo>
                    <a:pt x="55" y="217"/>
                    <a:pt x="28" y="217"/>
                    <a:pt x="1" y="244"/>
                  </a:cubicBezTo>
                  <a:cubicBezTo>
                    <a:pt x="28" y="271"/>
                    <a:pt x="82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136"/>
                    <a:pt x="272" y="81"/>
                    <a:pt x="272" y="54"/>
                  </a:cubicBezTo>
                  <a:cubicBezTo>
                    <a:pt x="245" y="54"/>
                    <a:pt x="218" y="54"/>
                    <a:pt x="218" y="27"/>
                  </a:cubicBezTo>
                  <a:cubicBezTo>
                    <a:pt x="190" y="27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3"/>
            <p:cNvSpPr/>
            <p:nvPr/>
          </p:nvSpPr>
          <p:spPr>
            <a:xfrm>
              <a:off x="4713126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3"/>
            <p:cNvSpPr/>
            <p:nvPr/>
          </p:nvSpPr>
          <p:spPr>
            <a:xfrm>
              <a:off x="4740284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3"/>
            <p:cNvSpPr/>
            <p:nvPr/>
          </p:nvSpPr>
          <p:spPr>
            <a:xfrm>
              <a:off x="4713126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3"/>
            <p:cNvSpPr/>
            <p:nvPr/>
          </p:nvSpPr>
          <p:spPr>
            <a:xfrm>
              <a:off x="4740284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3"/>
            <p:cNvSpPr/>
            <p:nvPr/>
          </p:nvSpPr>
          <p:spPr>
            <a:xfrm>
              <a:off x="4713126" y="2156302"/>
              <a:ext cx="12744" cy="20017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136" y="272"/>
                    <a:pt x="163" y="245"/>
                    <a:pt x="163" y="218"/>
                  </a:cubicBezTo>
                  <a:cubicBezTo>
                    <a:pt x="191" y="163"/>
                    <a:pt x="163" y="109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3"/>
            <p:cNvSpPr/>
            <p:nvPr/>
          </p:nvSpPr>
          <p:spPr>
            <a:xfrm>
              <a:off x="4742085" y="2183460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1"/>
                  </a:moveTo>
                  <a:cubicBezTo>
                    <a:pt x="109" y="82"/>
                    <a:pt x="55" y="163"/>
                    <a:pt x="1" y="245"/>
                  </a:cubicBezTo>
                  <a:cubicBezTo>
                    <a:pt x="28" y="272"/>
                    <a:pt x="82" y="299"/>
                    <a:pt x="109" y="299"/>
                  </a:cubicBezTo>
                  <a:cubicBezTo>
                    <a:pt x="191" y="299"/>
                    <a:pt x="272" y="218"/>
                    <a:pt x="272" y="136"/>
                  </a:cubicBezTo>
                  <a:cubicBezTo>
                    <a:pt x="272" y="82"/>
                    <a:pt x="245" y="28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3"/>
            <p:cNvSpPr/>
            <p:nvPr/>
          </p:nvSpPr>
          <p:spPr>
            <a:xfrm>
              <a:off x="4687770" y="2183460"/>
              <a:ext cx="20018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28" y="272"/>
                    <a:pt x="82" y="272"/>
                  </a:cubicBezTo>
                  <a:cubicBezTo>
                    <a:pt x="164" y="245"/>
                    <a:pt x="218" y="190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3"/>
            <p:cNvSpPr/>
            <p:nvPr/>
          </p:nvSpPr>
          <p:spPr>
            <a:xfrm>
              <a:off x="4718598" y="2210617"/>
              <a:ext cx="14546" cy="18149"/>
            </a:xfrm>
            <a:custGeom>
              <a:avLst/>
              <a:gdLst/>
              <a:ahLst/>
              <a:cxnLst/>
              <a:rect l="l" t="t" r="r" b="b"/>
              <a:pathLst>
                <a:path w="218" h="272" extrusionOk="0">
                  <a:moveTo>
                    <a:pt x="163" y="0"/>
                  </a:moveTo>
                  <a:cubicBezTo>
                    <a:pt x="109" y="27"/>
                    <a:pt x="54" y="55"/>
                    <a:pt x="0" y="55"/>
                  </a:cubicBezTo>
                  <a:cubicBezTo>
                    <a:pt x="0" y="109"/>
                    <a:pt x="0" y="190"/>
                    <a:pt x="0" y="244"/>
                  </a:cubicBezTo>
                  <a:cubicBezTo>
                    <a:pt x="27" y="272"/>
                    <a:pt x="54" y="272"/>
                    <a:pt x="81" y="272"/>
                  </a:cubicBezTo>
                  <a:cubicBezTo>
                    <a:pt x="163" y="272"/>
                    <a:pt x="217" y="217"/>
                    <a:pt x="217" y="136"/>
                  </a:cubicBezTo>
                  <a:cubicBezTo>
                    <a:pt x="217" y="82"/>
                    <a:pt x="190" y="27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3"/>
            <p:cNvSpPr/>
            <p:nvPr/>
          </p:nvSpPr>
          <p:spPr>
            <a:xfrm>
              <a:off x="4720399" y="2261263"/>
              <a:ext cx="12744" cy="20017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27" y="1"/>
                  </a:moveTo>
                  <a:cubicBezTo>
                    <a:pt x="0" y="28"/>
                    <a:pt x="0" y="55"/>
                    <a:pt x="0" y="55"/>
                  </a:cubicBezTo>
                  <a:cubicBezTo>
                    <a:pt x="0" y="164"/>
                    <a:pt x="54" y="245"/>
                    <a:pt x="109" y="299"/>
                  </a:cubicBezTo>
                  <a:cubicBezTo>
                    <a:pt x="163" y="272"/>
                    <a:pt x="190" y="218"/>
                    <a:pt x="190" y="164"/>
                  </a:cubicBezTo>
                  <a:cubicBezTo>
                    <a:pt x="190" y="82"/>
                    <a:pt x="136" y="1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3"/>
            <p:cNvSpPr/>
            <p:nvPr/>
          </p:nvSpPr>
          <p:spPr>
            <a:xfrm>
              <a:off x="4720399" y="2368092"/>
              <a:ext cx="12744" cy="18149"/>
            </a:xfrm>
            <a:custGeom>
              <a:avLst/>
              <a:gdLst/>
              <a:ahLst/>
              <a:cxnLst/>
              <a:rect l="l" t="t" r="r" b="b"/>
              <a:pathLst>
                <a:path w="191" h="272" extrusionOk="0">
                  <a:moveTo>
                    <a:pt x="109" y="0"/>
                  </a:moveTo>
                  <a:cubicBezTo>
                    <a:pt x="54" y="82"/>
                    <a:pt x="27" y="163"/>
                    <a:pt x="0" y="271"/>
                  </a:cubicBezTo>
                  <a:lnTo>
                    <a:pt x="54" y="271"/>
                  </a:lnTo>
                  <a:cubicBezTo>
                    <a:pt x="136" y="271"/>
                    <a:pt x="190" y="217"/>
                    <a:pt x="190" y="136"/>
                  </a:cubicBezTo>
                  <a:cubicBezTo>
                    <a:pt x="190" y="54"/>
                    <a:pt x="163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3"/>
            <p:cNvSpPr/>
            <p:nvPr/>
          </p:nvSpPr>
          <p:spPr>
            <a:xfrm>
              <a:off x="4740284" y="2353612"/>
              <a:ext cx="9141" cy="7273"/>
            </a:xfrm>
            <a:custGeom>
              <a:avLst/>
              <a:gdLst/>
              <a:ahLst/>
              <a:cxnLst/>
              <a:rect l="l" t="t" r="r" b="b"/>
              <a:pathLst>
                <a:path w="137" h="109" extrusionOk="0">
                  <a:moveTo>
                    <a:pt x="1" y="0"/>
                  </a:moveTo>
                  <a:cubicBezTo>
                    <a:pt x="28" y="54"/>
                    <a:pt x="55" y="109"/>
                    <a:pt x="136" y="109"/>
                  </a:cubicBezTo>
                  <a:cubicBezTo>
                    <a:pt x="82" y="54"/>
                    <a:pt x="55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3"/>
            <p:cNvSpPr/>
            <p:nvPr/>
          </p:nvSpPr>
          <p:spPr>
            <a:xfrm>
              <a:off x="4740284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3"/>
            <p:cNvSpPr/>
            <p:nvPr/>
          </p:nvSpPr>
          <p:spPr>
            <a:xfrm>
              <a:off x="4713126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3"/>
            <p:cNvSpPr/>
            <p:nvPr/>
          </p:nvSpPr>
          <p:spPr>
            <a:xfrm>
              <a:off x="4687770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3"/>
            <p:cNvSpPr/>
            <p:nvPr/>
          </p:nvSpPr>
          <p:spPr>
            <a:xfrm>
              <a:off x="4713126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3"/>
            <p:cNvSpPr/>
            <p:nvPr/>
          </p:nvSpPr>
          <p:spPr>
            <a:xfrm>
              <a:off x="4740284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3"/>
            <p:cNvSpPr/>
            <p:nvPr/>
          </p:nvSpPr>
          <p:spPr>
            <a:xfrm>
              <a:off x="4687770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3"/>
            <p:cNvSpPr/>
            <p:nvPr/>
          </p:nvSpPr>
          <p:spPr>
            <a:xfrm>
              <a:off x="4713126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3"/>
            <p:cNvSpPr/>
            <p:nvPr/>
          </p:nvSpPr>
          <p:spPr>
            <a:xfrm>
              <a:off x="4740284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3"/>
            <p:cNvSpPr/>
            <p:nvPr/>
          </p:nvSpPr>
          <p:spPr>
            <a:xfrm>
              <a:off x="4687770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3"/>
            <p:cNvSpPr/>
            <p:nvPr/>
          </p:nvSpPr>
          <p:spPr>
            <a:xfrm>
              <a:off x="4713126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3"/>
            <p:cNvSpPr/>
            <p:nvPr/>
          </p:nvSpPr>
          <p:spPr>
            <a:xfrm>
              <a:off x="4740284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3"/>
            <p:cNvSpPr/>
            <p:nvPr/>
          </p:nvSpPr>
          <p:spPr>
            <a:xfrm>
              <a:off x="4687770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3"/>
            <p:cNvSpPr/>
            <p:nvPr/>
          </p:nvSpPr>
          <p:spPr>
            <a:xfrm>
              <a:off x="4713126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3"/>
            <p:cNvSpPr/>
            <p:nvPr/>
          </p:nvSpPr>
          <p:spPr>
            <a:xfrm>
              <a:off x="4740284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3"/>
            <p:cNvSpPr/>
            <p:nvPr/>
          </p:nvSpPr>
          <p:spPr>
            <a:xfrm>
              <a:off x="4740284" y="2655816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lnTo>
                    <a:pt x="299" y="136"/>
                  </a:ln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3"/>
            <p:cNvSpPr/>
            <p:nvPr/>
          </p:nvSpPr>
          <p:spPr>
            <a:xfrm>
              <a:off x="4687770" y="2655816"/>
              <a:ext cx="20018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37" y="1"/>
                  </a:moveTo>
                  <a:cubicBezTo>
                    <a:pt x="55" y="1"/>
                    <a:pt x="1" y="55"/>
                    <a:pt x="1" y="164"/>
                  </a:cubicBezTo>
                  <a:lnTo>
                    <a:pt x="299" y="164"/>
                  </a:ln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3"/>
            <p:cNvSpPr/>
            <p:nvPr/>
          </p:nvSpPr>
          <p:spPr>
            <a:xfrm>
              <a:off x="4713126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3"/>
            <p:cNvSpPr/>
            <p:nvPr/>
          </p:nvSpPr>
          <p:spPr>
            <a:xfrm>
              <a:off x="4740284" y="2666692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" y="1"/>
                  </a:moveTo>
                  <a:cubicBezTo>
                    <a:pt x="1" y="82"/>
                    <a:pt x="55" y="136"/>
                    <a:pt x="136" y="136"/>
                  </a:cubicBezTo>
                  <a:cubicBezTo>
                    <a:pt x="218" y="136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3"/>
            <p:cNvSpPr/>
            <p:nvPr/>
          </p:nvSpPr>
          <p:spPr>
            <a:xfrm>
              <a:off x="4713126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3"/>
            <p:cNvSpPr/>
            <p:nvPr/>
          </p:nvSpPr>
          <p:spPr>
            <a:xfrm>
              <a:off x="4740284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3"/>
            <p:cNvSpPr/>
            <p:nvPr/>
          </p:nvSpPr>
          <p:spPr>
            <a:xfrm>
              <a:off x="4713126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28" y="191"/>
                    <a:pt x="55" y="245"/>
                    <a:pt x="82" y="299"/>
                  </a:cubicBezTo>
                  <a:cubicBezTo>
                    <a:pt x="109" y="299"/>
                    <a:pt x="136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3"/>
            <p:cNvSpPr/>
            <p:nvPr/>
          </p:nvSpPr>
          <p:spPr>
            <a:xfrm>
              <a:off x="4740284" y="2760843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190"/>
                    <a:pt x="1" y="217"/>
                    <a:pt x="28" y="244"/>
                  </a:cubicBezTo>
                  <a:cubicBezTo>
                    <a:pt x="55" y="217"/>
                    <a:pt x="82" y="190"/>
                    <a:pt x="109" y="190"/>
                  </a:cubicBezTo>
                  <a:cubicBezTo>
                    <a:pt x="163" y="190"/>
                    <a:pt x="190" y="244"/>
                    <a:pt x="218" y="271"/>
                  </a:cubicBezTo>
                  <a:cubicBezTo>
                    <a:pt x="272" y="244"/>
                    <a:pt x="299" y="217"/>
                    <a:pt x="299" y="163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3"/>
            <p:cNvSpPr/>
            <p:nvPr/>
          </p:nvSpPr>
          <p:spPr>
            <a:xfrm>
              <a:off x="4695043" y="2760843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0" y="0"/>
                  </a:moveTo>
                  <a:lnTo>
                    <a:pt x="0" y="54"/>
                  </a:lnTo>
                  <a:cubicBezTo>
                    <a:pt x="0" y="163"/>
                    <a:pt x="28" y="244"/>
                    <a:pt x="55" y="298"/>
                  </a:cubicBezTo>
                  <a:cubicBezTo>
                    <a:pt x="136" y="271"/>
                    <a:pt x="190" y="217"/>
                    <a:pt x="190" y="163"/>
                  </a:cubicBezTo>
                  <a:cubicBezTo>
                    <a:pt x="190" y="54"/>
                    <a:pt x="109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43"/>
            <p:cNvSpPr/>
            <p:nvPr/>
          </p:nvSpPr>
          <p:spPr>
            <a:xfrm>
              <a:off x="4729407" y="2842250"/>
              <a:ext cx="3737" cy="3670"/>
            </a:xfrm>
            <a:custGeom>
              <a:avLst/>
              <a:gdLst/>
              <a:ahLst/>
              <a:cxnLst/>
              <a:rect l="l" t="t" r="r" b="b"/>
              <a:pathLst>
                <a:path w="56" h="55" extrusionOk="0">
                  <a:moveTo>
                    <a:pt x="1" y="1"/>
                  </a:moveTo>
                  <a:cubicBezTo>
                    <a:pt x="28" y="28"/>
                    <a:pt x="28" y="55"/>
                    <a:pt x="55" y="55"/>
                  </a:cubicBezTo>
                  <a:cubicBezTo>
                    <a:pt x="55" y="28"/>
                    <a:pt x="28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43"/>
            <p:cNvSpPr/>
            <p:nvPr/>
          </p:nvSpPr>
          <p:spPr>
            <a:xfrm>
              <a:off x="4713126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43"/>
            <p:cNvSpPr/>
            <p:nvPr/>
          </p:nvSpPr>
          <p:spPr>
            <a:xfrm>
              <a:off x="4740284" y="2930929"/>
              <a:ext cx="5471" cy="7340"/>
            </a:xfrm>
            <a:custGeom>
              <a:avLst/>
              <a:gdLst/>
              <a:ahLst/>
              <a:cxnLst/>
              <a:rect l="l" t="t" r="r" b="b"/>
              <a:pathLst>
                <a:path w="82" h="110" extrusionOk="0">
                  <a:moveTo>
                    <a:pt x="1" y="1"/>
                  </a:moveTo>
                  <a:cubicBezTo>
                    <a:pt x="28" y="55"/>
                    <a:pt x="55" y="82"/>
                    <a:pt x="82" y="109"/>
                  </a:cubicBezTo>
                  <a:cubicBezTo>
                    <a:pt x="82" y="82"/>
                    <a:pt x="55" y="55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43"/>
            <p:cNvSpPr/>
            <p:nvPr/>
          </p:nvSpPr>
          <p:spPr>
            <a:xfrm>
              <a:off x="4713126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43"/>
            <p:cNvSpPr/>
            <p:nvPr/>
          </p:nvSpPr>
          <p:spPr>
            <a:xfrm>
              <a:off x="4713126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43"/>
            <p:cNvSpPr/>
            <p:nvPr/>
          </p:nvSpPr>
          <p:spPr>
            <a:xfrm>
              <a:off x="4687770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3"/>
            <p:cNvSpPr/>
            <p:nvPr/>
          </p:nvSpPr>
          <p:spPr>
            <a:xfrm>
              <a:off x="4687770" y="307572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3"/>
            <p:cNvSpPr/>
            <p:nvPr/>
          </p:nvSpPr>
          <p:spPr>
            <a:xfrm>
              <a:off x="4713126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43"/>
            <p:cNvSpPr/>
            <p:nvPr/>
          </p:nvSpPr>
          <p:spPr>
            <a:xfrm>
              <a:off x="4713126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3"/>
            <p:cNvSpPr/>
            <p:nvPr/>
          </p:nvSpPr>
          <p:spPr>
            <a:xfrm>
              <a:off x="4687770" y="312823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43"/>
            <p:cNvSpPr/>
            <p:nvPr/>
          </p:nvSpPr>
          <p:spPr>
            <a:xfrm>
              <a:off x="4687770" y="318068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43"/>
            <p:cNvSpPr/>
            <p:nvPr/>
          </p:nvSpPr>
          <p:spPr>
            <a:xfrm>
              <a:off x="4713126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43"/>
            <p:cNvSpPr/>
            <p:nvPr/>
          </p:nvSpPr>
          <p:spPr>
            <a:xfrm>
              <a:off x="4687770" y="323320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3"/>
            <p:cNvSpPr/>
            <p:nvPr/>
          </p:nvSpPr>
          <p:spPr>
            <a:xfrm>
              <a:off x="4713126" y="326035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3"/>
            <p:cNvSpPr/>
            <p:nvPr/>
          </p:nvSpPr>
          <p:spPr>
            <a:xfrm>
              <a:off x="4713126" y="331280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3"/>
            <p:cNvSpPr/>
            <p:nvPr/>
          </p:nvSpPr>
          <p:spPr>
            <a:xfrm>
              <a:off x="4687770" y="328564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43"/>
            <p:cNvSpPr/>
            <p:nvPr/>
          </p:nvSpPr>
          <p:spPr>
            <a:xfrm>
              <a:off x="4687770" y="333816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43"/>
            <p:cNvSpPr/>
            <p:nvPr/>
          </p:nvSpPr>
          <p:spPr>
            <a:xfrm>
              <a:off x="4713126" y="336531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3"/>
            <p:cNvSpPr/>
            <p:nvPr/>
          </p:nvSpPr>
          <p:spPr>
            <a:xfrm>
              <a:off x="4713126" y="3417765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3"/>
            <p:cNvSpPr/>
            <p:nvPr/>
          </p:nvSpPr>
          <p:spPr>
            <a:xfrm>
              <a:off x="4687770" y="339067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43"/>
            <p:cNvSpPr/>
            <p:nvPr/>
          </p:nvSpPr>
          <p:spPr>
            <a:xfrm>
              <a:off x="4687770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43"/>
            <p:cNvSpPr/>
            <p:nvPr/>
          </p:nvSpPr>
          <p:spPr>
            <a:xfrm>
              <a:off x="4713126" y="347027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3"/>
            <p:cNvSpPr/>
            <p:nvPr/>
          </p:nvSpPr>
          <p:spPr>
            <a:xfrm>
              <a:off x="4713126" y="352279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3"/>
            <p:cNvSpPr/>
            <p:nvPr/>
          </p:nvSpPr>
          <p:spPr>
            <a:xfrm>
              <a:off x="4687770" y="349563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3"/>
            <p:cNvSpPr/>
            <p:nvPr/>
          </p:nvSpPr>
          <p:spPr>
            <a:xfrm>
              <a:off x="4687770" y="354808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3"/>
            <p:cNvSpPr/>
            <p:nvPr/>
          </p:nvSpPr>
          <p:spPr>
            <a:xfrm>
              <a:off x="4713126" y="3575239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43"/>
            <p:cNvSpPr/>
            <p:nvPr/>
          </p:nvSpPr>
          <p:spPr>
            <a:xfrm>
              <a:off x="4713126" y="362775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43"/>
            <p:cNvSpPr/>
            <p:nvPr/>
          </p:nvSpPr>
          <p:spPr>
            <a:xfrm>
              <a:off x="4687770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3"/>
            <p:cNvSpPr/>
            <p:nvPr/>
          </p:nvSpPr>
          <p:spPr>
            <a:xfrm>
              <a:off x="4687770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3"/>
            <p:cNvSpPr/>
            <p:nvPr/>
          </p:nvSpPr>
          <p:spPr>
            <a:xfrm>
              <a:off x="4713126" y="3680200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3"/>
            <p:cNvSpPr/>
            <p:nvPr/>
          </p:nvSpPr>
          <p:spPr>
            <a:xfrm>
              <a:off x="4713126" y="373271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43"/>
            <p:cNvSpPr/>
            <p:nvPr/>
          </p:nvSpPr>
          <p:spPr>
            <a:xfrm>
              <a:off x="4687770" y="370555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3"/>
            <p:cNvSpPr/>
            <p:nvPr/>
          </p:nvSpPr>
          <p:spPr>
            <a:xfrm>
              <a:off x="4687770" y="375987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43"/>
            <p:cNvSpPr/>
            <p:nvPr/>
          </p:nvSpPr>
          <p:spPr>
            <a:xfrm>
              <a:off x="4713126" y="378522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43"/>
            <p:cNvSpPr/>
            <p:nvPr/>
          </p:nvSpPr>
          <p:spPr>
            <a:xfrm>
              <a:off x="4713126" y="383767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3"/>
            <p:cNvSpPr/>
            <p:nvPr/>
          </p:nvSpPr>
          <p:spPr>
            <a:xfrm>
              <a:off x="4687770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3"/>
            <p:cNvSpPr/>
            <p:nvPr/>
          </p:nvSpPr>
          <p:spPr>
            <a:xfrm>
              <a:off x="4687770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3"/>
            <p:cNvSpPr/>
            <p:nvPr/>
          </p:nvSpPr>
          <p:spPr>
            <a:xfrm>
              <a:off x="4713126" y="389018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3"/>
            <p:cNvSpPr/>
            <p:nvPr/>
          </p:nvSpPr>
          <p:spPr>
            <a:xfrm>
              <a:off x="4713126" y="3942635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3"/>
            <p:cNvSpPr/>
            <p:nvPr/>
          </p:nvSpPr>
          <p:spPr>
            <a:xfrm>
              <a:off x="4687770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7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3"/>
            <p:cNvSpPr/>
            <p:nvPr/>
          </p:nvSpPr>
          <p:spPr>
            <a:xfrm>
              <a:off x="4687770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3"/>
            <p:cNvSpPr/>
            <p:nvPr/>
          </p:nvSpPr>
          <p:spPr>
            <a:xfrm>
              <a:off x="4713126" y="399514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3"/>
            <p:cNvSpPr/>
            <p:nvPr/>
          </p:nvSpPr>
          <p:spPr>
            <a:xfrm>
              <a:off x="4713126" y="4047662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3"/>
            <p:cNvSpPr/>
            <p:nvPr/>
          </p:nvSpPr>
          <p:spPr>
            <a:xfrm>
              <a:off x="4687770" y="402230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3"/>
            <p:cNvSpPr/>
            <p:nvPr/>
          </p:nvSpPr>
          <p:spPr>
            <a:xfrm>
              <a:off x="4687770" y="4074753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3"/>
            <p:cNvSpPr/>
            <p:nvPr/>
          </p:nvSpPr>
          <p:spPr>
            <a:xfrm>
              <a:off x="4713126" y="4100109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3"/>
            <p:cNvSpPr/>
            <p:nvPr/>
          </p:nvSpPr>
          <p:spPr>
            <a:xfrm>
              <a:off x="4713126" y="4152623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3"/>
            <p:cNvSpPr/>
            <p:nvPr/>
          </p:nvSpPr>
          <p:spPr>
            <a:xfrm>
              <a:off x="4687770" y="412726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3"/>
            <p:cNvSpPr/>
            <p:nvPr/>
          </p:nvSpPr>
          <p:spPr>
            <a:xfrm>
              <a:off x="4713126" y="4205069"/>
              <a:ext cx="20018" cy="18216"/>
            </a:xfrm>
            <a:custGeom>
              <a:avLst/>
              <a:gdLst/>
              <a:ahLst/>
              <a:cxnLst/>
              <a:rect l="l" t="t" r="r" b="b"/>
              <a:pathLst>
                <a:path w="300" h="273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18"/>
                    <a:pt x="28" y="245"/>
                    <a:pt x="55" y="272"/>
                  </a:cubicBezTo>
                  <a:cubicBezTo>
                    <a:pt x="136" y="245"/>
                    <a:pt x="218" y="191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3"/>
            <p:cNvSpPr/>
            <p:nvPr/>
          </p:nvSpPr>
          <p:spPr>
            <a:xfrm>
              <a:off x="4666084" y="2015109"/>
              <a:ext cx="12744" cy="3737"/>
            </a:xfrm>
            <a:custGeom>
              <a:avLst/>
              <a:gdLst/>
              <a:ahLst/>
              <a:cxnLst/>
              <a:rect l="l" t="t" r="r" b="b"/>
              <a:pathLst>
                <a:path w="191" h="56" extrusionOk="0">
                  <a:moveTo>
                    <a:pt x="82" y="1"/>
                  </a:moveTo>
                  <a:cubicBezTo>
                    <a:pt x="55" y="1"/>
                    <a:pt x="28" y="28"/>
                    <a:pt x="1" y="28"/>
                  </a:cubicBezTo>
                  <a:cubicBezTo>
                    <a:pt x="28" y="55"/>
                    <a:pt x="55" y="55"/>
                    <a:pt x="82" y="55"/>
                  </a:cubicBezTo>
                  <a:cubicBezTo>
                    <a:pt x="109" y="55"/>
                    <a:pt x="163" y="28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3"/>
            <p:cNvSpPr/>
            <p:nvPr/>
          </p:nvSpPr>
          <p:spPr>
            <a:xfrm>
              <a:off x="4678762" y="2006101"/>
              <a:ext cx="1868" cy="5471"/>
            </a:xfrm>
            <a:custGeom>
              <a:avLst/>
              <a:gdLst/>
              <a:ahLst/>
              <a:cxnLst/>
              <a:rect l="l" t="t" r="r" b="b"/>
              <a:pathLst>
                <a:path w="28" h="82" extrusionOk="0">
                  <a:moveTo>
                    <a:pt x="28" y="0"/>
                  </a:moveTo>
                  <a:cubicBezTo>
                    <a:pt x="28" y="28"/>
                    <a:pt x="0" y="28"/>
                    <a:pt x="0" y="55"/>
                  </a:cubicBezTo>
                  <a:cubicBezTo>
                    <a:pt x="0" y="82"/>
                    <a:pt x="28" y="82"/>
                    <a:pt x="28" y="82"/>
                  </a:cubicBezTo>
                  <a:cubicBezTo>
                    <a:pt x="28" y="82"/>
                    <a:pt x="28" y="55"/>
                    <a:pt x="28" y="55"/>
                  </a:cubicBezTo>
                  <a:cubicBezTo>
                    <a:pt x="28" y="28"/>
                    <a:pt x="28" y="28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3"/>
            <p:cNvSpPr/>
            <p:nvPr/>
          </p:nvSpPr>
          <p:spPr>
            <a:xfrm>
              <a:off x="4687770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3"/>
            <p:cNvSpPr/>
            <p:nvPr/>
          </p:nvSpPr>
          <p:spPr>
            <a:xfrm>
              <a:off x="4660679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3"/>
            <p:cNvSpPr/>
            <p:nvPr/>
          </p:nvSpPr>
          <p:spPr>
            <a:xfrm>
              <a:off x="4644398" y="2036862"/>
              <a:ext cx="9075" cy="7273"/>
            </a:xfrm>
            <a:custGeom>
              <a:avLst/>
              <a:gdLst/>
              <a:ahLst/>
              <a:cxnLst/>
              <a:rect l="l" t="t" r="r" b="b"/>
              <a:pathLst>
                <a:path w="136" h="109" extrusionOk="0">
                  <a:moveTo>
                    <a:pt x="0" y="0"/>
                  </a:moveTo>
                  <a:lnTo>
                    <a:pt x="0" y="109"/>
                  </a:lnTo>
                  <a:cubicBezTo>
                    <a:pt x="27" y="82"/>
                    <a:pt x="54" y="82"/>
                    <a:pt x="81" y="55"/>
                  </a:cubicBezTo>
                  <a:cubicBezTo>
                    <a:pt x="81" y="82"/>
                    <a:pt x="81" y="82"/>
                    <a:pt x="81" y="109"/>
                  </a:cubicBezTo>
                  <a:cubicBezTo>
                    <a:pt x="109" y="109"/>
                    <a:pt x="109" y="82"/>
                    <a:pt x="136" y="82"/>
                  </a:cubicBezTo>
                  <a:cubicBezTo>
                    <a:pt x="81" y="55"/>
                    <a:pt x="54" y="28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3"/>
            <p:cNvSpPr/>
            <p:nvPr/>
          </p:nvSpPr>
          <p:spPr>
            <a:xfrm>
              <a:off x="4644398" y="2076698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0" y="0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4"/>
                    <a:pt x="163" y="163"/>
                  </a:cubicBezTo>
                  <a:cubicBezTo>
                    <a:pt x="163" y="82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3"/>
            <p:cNvSpPr/>
            <p:nvPr/>
          </p:nvSpPr>
          <p:spPr>
            <a:xfrm>
              <a:off x="4660679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3"/>
            <p:cNvSpPr/>
            <p:nvPr/>
          </p:nvSpPr>
          <p:spPr>
            <a:xfrm>
              <a:off x="4687770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3"/>
            <p:cNvSpPr/>
            <p:nvPr/>
          </p:nvSpPr>
          <p:spPr>
            <a:xfrm>
              <a:off x="4660679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3"/>
            <p:cNvSpPr/>
            <p:nvPr/>
          </p:nvSpPr>
          <p:spPr>
            <a:xfrm>
              <a:off x="4687770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3"/>
            <p:cNvSpPr/>
            <p:nvPr/>
          </p:nvSpPr>
          <p:spPr>
            <a:xfrm>
              <a:off x="4644398" y="2129145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0" y="1"/>
                  </a:moveTo>
                  <a:lnTo>
                    <a:pt x="0" y="164"/>
                  </a:lnTo>
                  <a:lnTo>
                    <a:pt x="0" y="326"/>
                  </a:lnTo>
                  <a:cubicBezTo>
                    <a:pt x="81" y="326"/>
                    <a:pt x="163" y="245"/>
                    <a:pt x="163" y="164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3"/>
            <p:cNvSpPr/>
            <p:nvPr/>
          </p:nvSpPr>
          <p:spPr>
            <a:xfrm>
              <a:off x="4644398" y="2183460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1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18"/>
                    <a:pt x="163" y="136"/>
                  </a:cubicBez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3"/>
            <p:cNvSpPr/>
            <p:nvPr/>
          </p:nvSpPr>
          <p:spPr>
            <a:xfrm>
              <a:off x="4660679" y="2208816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190"/>
                    <a:pt x="27" y="244"/>
                    <a:pt x="54" y="271"/>
                  </a:cubicBezTo>
                  <a:cubicBezTo>
                    <a:pt x="109" y="163"/>
                    <a:pt x="190" y="109"/>
                    <a:pt x="271" y="54"/>
                  </a:cubicBezTo>
                  <a:cubicBezTo>
                    <a:pt x="244" y="27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3"/>
            <p:cNvSpPr/>
            <p:nvPr/>
          </p:nvSpPr>
          <p:spPr>
            <a:xfrm>
              <a:off x="4644398" y="2235974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36"/>
                  </a:lnTo>
                  <a:lnTo>
                    <a:pt x="0" y="298"/>
                  </a:lnTo>
                  <a:cubicBezTo>
                    <a:pt x="81" y="298"/>
                    <a:pt x="163" y="217"/>
                    <a:pt x="163" y="136"/>
                  </a:cubicBezTo>
                  <a:cubicBezTo>
                    <a:pt x="163" y="54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3"/>
            <p:cNvSpPr/>
            <p:nvPr/>
          </p:nvSpPr>
          <p:spPr>
            <a:xfrm>
              <a:off x="4662481" y="2277544"/>
              <a:ext cx="9075" cy="3737"/>
            </a:xfrm>
            <a:custGeom>
              <a:avLst/>
              <a:gdLst/>
              <a:ahLst/>
              <a:cxnLst/>
              <a:rect l="l" t="t" r="r" b="b"/>
              <a:pathLst>
                <a:path w="136" h="56" extrusionOk="0">
                  <a:moveTo>
                    <a:pt x="0" y="1"/>
                  </a:moveTo>
                  <a:cubicBezTo>
                    <a:pt x="27" y="28"/>
                    <a:pt x="82" y="55"/>
                    <a:pt x="136" y="55"/>
                  </a:cubicBezTo>
                  <a:cubicBezTo>
                    <a:pt x="82" y="28"/>
                    <a:pt x="55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3"/>
            <p:cNvSpPr/>
            <p:nvPr/>
          </p:nvSpPr>
          <p:spPr>
            <a:xfrm>
              <a:off x="4644398" y="2288420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0" y="1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18"/>
                    <a:pt x="163" y="136"/>
                  </a:cubicBez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3"/>
            <p:cNvSpPr/>
            <p:nvPr/>
          </p:nvSpPr>
          <p:spPr>
            <a:xfrm>
              <a:off x="4660679" y="2313776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190"/>
                    <a:pt x="0" y="190"/>
                    <a:pt x="27" y="217"/>
                  </a:cubicBezTo>
                  <a:lnTo>
                    <a:pt x="54" y="217"/>
                  </a:lnTo>
                  <a:cubicBezTo>
                    <a:pt x="82" y="217"/>
                    <a:pt x="190" y="136"/>
                    <a:pt x="271" y="55"/>
                  </a:cubicBezTo>
                  <a:cubicBezTo>
                    <a:pt x="244" y="28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3"/>
            <p:cNvSpPr/>
            <p:nvPr/>
          </p:nvSpPr>
          <p:spPr>
            <a:xfrm>
              <a:off x="4635323" y="2340934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190"/>
                    <a:pt x="0" y="217"/>
                    <a:pt x="28" y="244"/>
                  </a:cubicBezTo>
                  <a:cubicBezTo>
                    <a:pt x="55" y="272"/>
                    <a:pt x="109" y="299"/>
                    <a:pt x="136" y="299"/>
                  </a:cubicBezTo>
                  <a:lnTo>
                    <a:pt x="190" y="299"/>
                  </a:lnTo>
                  <a:cubicBezTo>
                    <a:pt x="190" y="190"/>
                    <a:pt x="217" y="109"/>
                    <a:pt x="245" y="27"/>
                  </a:cubicBezTo>
                  <a:cubicBezTo>
                    <a:pt x="217" y="0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43"/>
            <p:cNvSpPr/>
            <p:nvPr/>
          </p:nvSpPr>
          <p:spPr>
            <a:xfrm>
              <a:off x="4673357" y="2368092"/>
              <a:ext cx="5471" cy="9075"/>
            </a:xfrm>
            <a:custGeom>
              <a:avLst/>
              <a:gdLst/>
              <a:ahLst/>
              <a:cxnLst/>
              <a:rect l="l" t="t" r="r" b="b"/>
              <a:pathLst>
                <a:path w="82" h="136" extrusionOk="0">
                  <a:moveTo>
                    <a:pt x="27" y="0"/>
                  </a:moveTo>
                  <a:cubicBezTo>
                    <a:pt x="27" y="54"/>
                    <a:pt x="0" y="82"/>
                    <a:pt x="27" y="136"/>
                  </a:cubicBezTo>
                  <a:cubicBezTo>
                    <a:pt x="54" y="82"/>
                    <a:pt x="81" y="54"/>
                    <a:pt x="81" y="54"/>
                  </a:cubicBezTo>
                  <a:cubicBezTo>
                    <a:pt x="81" y="27"/>
                    <a:pt x="54" y="0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43"/>
            <p:cNvSpPr/>
            <p:nvPr/>
          </p:nvSpPr>
          <p:spPr>
            <a:xfrm>
              <a:off x="4662481" y="2435018"/>
              <a:ext cx="16348" cy="5538"/>
            </a:xfrm>
            <a:custGeom>
              <a:avLst/>
              <a:gdLst/>
              <a:ahLst/>
              <a:cxnLst/>
              <a:rect l="l" t="t" r="r" b="b"/>
              <a:pathLst>
                <a:path w="245" h="83" extrusionOk="0">
                  <a:moveTo>
                    <a:pt x="0" y="1"/>
                  </a:moveTo>
                  <a:cubicBezTo>
                    <a:pt x="27" y="28"/>
                    <a:pt x="82" y="82"/>
                    <a:pt x="136" y="82"/>
                  </a:cubicBezTo>
                  <a:cubicBezTo>
                    <a:pt x="163" y="82"/>
                    <a:pt x="217" y="55"/>
                    <a:pt x="24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43"/>
            <p:cNvSpPr/>
            <p:nvPr/>
          </p:nvSpPr>
          <p:spPr>
            <a:xfrm>
              <a:off x="4660679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43"/>
            <p:cNvSpPr/>
            <p:nvPr/>
          </p:nvSpPr>
          <p:spPr>
            <a:xfrm>
              <a:off x="4660679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3"/>
            <p:cNvSpPr/>
            <p:nvPr/>
          </p:nvSpPr>
          <p:spPr>
            <a:xfrm>
              <a:off x="4644398" y="2498408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36"/>
                  </a:lnTo>
                  <a:lnTo>
                    <a:pt x="0" y="298"/>
                  </a:lnTo>
                  <a:cubicBezTo>
                    <a:pt x="81" y="298"/>
                    <a:pt x="163" y="244"/>
                    <a:pt x="163" y="136"/>
                  </a:cubicBezTo>
                  <a:cubicBezTo>
                    <a:pt x="163" y="54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3"/>
            <p:cNvSpPr/>
            <p:nvPr/>
          </p:nvSpPr>
          <p:spPr>
            <a:xfrm>
              <a:off x="4644398" y="255085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1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45"/>
                    <a:pt x="163" y="136"/>
                  </a:cubicBez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3"/>
            <p:cNvSpPr/>
            <p:nvPr/>
          </p:nvSpPr>
          <p:spPr>
            <a:xfrm>
              <a:off x="4660679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3"/>
            <p:cNvSpPr/>
            <p:nvPr/>
          </p:nvSpPr>
          <p:spPr>
            <a:xfrm>
              <a:off x="4644398" y="2603369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44"/>
                    <a:pt x="163" y="136"/>
                  </a:cubicBezTo>
                  <a:cubicBezTo>
                    <a:pt x="163" y="54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3"/>
            <p:cNvSpPr/>
            <p:nvPr/>
          </p:nvSpPr>
          <p:spPr>
            <a:xfrm>
              <a:off x="4660679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3"/>
            <p:cNvSpPr/>
            <p:nvPr/>
          </p:nvSpPr>
          <p:spPr>
            <a:xfrm>
              <a:off x="4644398" y="2655816"/>
              <a:ext cx="10876" cy="9141"/>
            </a:xfrm>
            <a:custGeom>
              <a:avLst/>
              <a:gdLst/>
              <a:ahLst/>
              <a:cxnLst/>
              <a:rect l="l" t="t" r="r" b="b"/>
              <a:pathLst>
                <a:path w="163" h="137" extrusionOk="0">
                  <a:moveTo>
                    <a:pt x="0" y="1"/>
                  </a:moveTo>
                  <a:lnTo>
                    <a:pt x="0" y="136"/>
                  </a:lnTo>
                  <a:lnTo>
                    <a:pt x="163" y="136"/>
                  </a:ln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3"/>
            <p:cNvSpPr/>
            <p:nvPr/>
          </p:nvSpPr>
          <p:spPr>
            <a:xfrm>
              <a:off x="4660679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3"/>
            <p:cNvSpPr/>
            <p:nvPr/>
          </p:nvSpPr>
          <p:spPr>
            <a:xfrm>
              <a:off x="4687770" y="2664891"/>
              <a:ext cx="20018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0"/>
                  </a:moveTo>
                  <a:cubicBezTo>
                    <a:pt x="1" y="109"/>
                    <a:pt x="55" y="163"/>
                    <a:pt x="137" y="163"/>
                  </a:cubicBezTo>
                  <a:cubicBezTo>
                    <a:pt x="218" y="163"/>
                    <a:pt x="299" y="109"/>
                    <a:pt x="29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3"/>
            <p:cNvSpPr/>
            <p:nvPr/>
          </p:nvSpPr>
          <p:spPr>
            <a:xfrm>
              <a:off x="4644398" y="2666692"/>
              <a:ext cx="10876" cy="9141"/>
            </a:xfrm>
            <a:custGeom>
              <a:avLst/>
              <a:gdLst/>
              <a:ahLst/>
              <a:cxnLst/>
              <a:rect l="l" t="t" r="r" b="b"/>
              <a:pathLst>
                <a:path w="163" h="137" extrusionOk="0">
                  <a:moveTo>
                    <a:pt x="0" y="1"/>
                  </a:moveTo>
                  <a:lnTo>
                    <a:pt x="0" y="136"/>
                  </a:lnTo>
                  <a:cubicBezTo>
                    <a:pt x="81" y="136"/>
                    <a:pt x="163" y="82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43"/>
            <p:cNvSpPr/>
            <p:nvPr/>
          </p:nvSpPr>
          <p:spPr>
            <a:xfrm>
              <a:off x="4687770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43"/>
            <p:cNvSpPr/>
            <p:nvPr/>
          </p:nvSpPr>
          <p:spPr>
            <a:xfrm>
              <a:off x="4635323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163" y="298"/>
                    <a:pt x="190" y="298"/>
                    <a:pt x="217" y="271"/>
                  </a:cubicBezTo>
                  <a:cubicBezTo>
                    <a:pt x="217" y="244"/>
                    <a:pt x="245" y="217"/>
                    <a:pt x="272" y="217"/>
                  </a:cubicBezTo>
                  <a:cubicBezTo>
                    <a:pt x="299" y="190"/>
                    <a:pt x="299" y="163"/>
                    <a:pt x="299" y="163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43"/>
            <p:cNvSpPr/>
            <p:nvPr/>
          </p:nvSpPr>
          <p:spPr>
            <a:xfrm>
              <a:off x="4644398" y="297076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63"/>
                  </a:lnTo>
                  <a:lnTo>
                    <a:pt x="0" y="299"/>
                  </a:lnTo>
                  <a:cubicBezTo>
                    <a:pt x="81" y="299"/>
                    <a:pt x="163" y="244"/>
                    <a:pt x="163" y="163"/>
                  </a:cubicBezTo>
                  <a:cubicBezTo>
                    <a:pt x="163" y="82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43"/>
            <p:cNvSpPr/>
            <p:nvPr/>
          </p:nvSpPr>
          <p:spPr>
            <a:xfrm>
              <a:off x="4660679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3"/>
            <p:cNvSpPr/>
            <p:nvPr/>
          </p:nvSpPr>
          <p:spPr>
            <a:xfrm>
              <a:off x="4687770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218" y="0"/>
                  </a:moveTo>
                  <a:cubicBezTo>
                    <a:pt x="191" y="55"/>
                    <a:pt x="109" y="136"/>
                    <a:pt x="55" y="136"/>
                  </a:cubicBezTo>
                  <a:lnTo>
                    <a:pt x="1" y="136"/>
                  </a:lnTo>
                  <a:cubicBezTo>
                    <a:pt x="1" y="136"/>
                    <a:pt x="1" y="136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72" y="27"/>
                    <a:pt x="21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3"/>
            <p:cNvSpPr/>
            <p:nvPr/>
          </p:nvSpPr>
          <p:spPr>
            <a:xfrm>
              <a:off x="4660679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3"/>
            <p:cNvSpPr/>
            <p:nvPr/>
          </p:nvSpPr>
          <p:spPr>
            <a:xfrm>
              <a:off x="4644398" y="3023212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0" y="1"/>
                  </a:moveTo>
                  <a:lnTo>
                    <a:pt x="0" y="164"/>
                  </a:lnTo>
                  <a:lnTo>
                    <a:pt x="0" y="299"/>
                  </a:lnTo>
                  <a:cubicBezTo>
                    <a:pt x="81" y="299"/>
                    <a:pt x="163" y="245"/>
                    <a:pt x="163" y="164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3"/>
            <p:cNvSpPr/>
            <p:nvPr/>
          </p:nvSpPr>
          <p:spPr>
            <a:xfrm>
              <a:off x="4644398" y="307572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1"/>
                  </a:moveTo>
                  <a:lnTo>
                    <a:pt x="0" y="163"/>
                  </a:lnTo>
                  <a:lnTo>
                    <a:pt x="0" y="299"/>
                  </a:lnTo>
                  <a:cubicBezTo>
                    <a:pt x="81" y="299"/>
                    <a:pt x="163" y="245"/>
                    <a:pt x="163" y="163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43"/>
            <p:cNvSpPr/>
            <p:nvPr/>
          </p:nvSpPr>
          <p:spPr>
            <a:xfrm>
              <a:off x="4660679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43"/>
            <p:cNvSpPr/>
            <p:nvPr/>
          </p:nvSpPr>
          <p:spPr>
            <a:xfrm>
              <a:off x="4660679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43"/>
            <p:cNvSpPr/>
            <p:nvPr/>
          </p:nvSpPr>
          <p:spPr>
            <a:xfrm>
              <a:off x="4644398" y="3128239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63"/>
                  </a:lnTo>
                  <a:lnTo>
                    <a:pt x="0" y="298"/>
                  </a:lnTo>
                  <a:cubicBezTo>
                    <a:pt x="81" y="298"/>
                    <a:pt x="163" y="244"/>
                    <a:pt x="163" y="163"/>
                  </a:cubicBezTo>
                  <a:cubicBezTo>
                    <a:pt x="163" y="82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43"/>
            <p:cNvSpPr/>
            <p:nvPr/>
          </p:nvSpPr>
          <p:spPr>
            <a:xfrm>
              <a:off x="4644398" y="3180686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0" y="1"/>
                  </a:moveTo>
                  <a:lnTo>
                    <a:pt x="0" y="163"/>
                  </a:lnTo>
                  <a:lnTo>
                    <a:pt x="0" y="299"/>
                  </a:lnTo>
                  <a:cubicBezTo>
                    <a:pt x="81" y="299"/>
                    <a:pt x="163" y="245"/>
                    <a:pt x="163" y="163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3"/>
            <p:cNvSpPr/>
            <p:nvPr/>
          </p:nvSpPr>
          <p:spPr>
            <a:xfrm>
              <a:off x="4660679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43"/>
            <p:cNvSpPr/>
            <p:nvPr/>
          </p:nvSpPr>
          <p:spPr>
            <a:xfrm>
              <a:off x="4644398" y="3233200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0" y="0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4"/>
                    <a:pt x="163" y="163"/>
                  </a:cubicBezTo>
                  <a:cubicBezTo>
                    <a:pt x="163" y="82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43"/>
            <p:cNvSpPr/>
            <p:nvPr/>
          </p:nvSpPr>
          <p:spPr>
            <a:xfrm>
              <a:off x="4660679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43"/>
            <p:cNvSpPr/>
            <p:nvPr/>
          </p:nvSpPr>
          <p:spPr>
            <a:xfrm>
              <a:off x="4660679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3"/>
            <p:cNvSpPr/>
            <p:nvPr/>
          </p:nvSpPr>
          <p:spPr>
            <a:xfrm>
              <a:off x="4644398" y="3285646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0" y="1"/>
                  </a:moveTo>
                  <a:lnTo>
                    <a:pt x="0" y="164"/>
                  </a:lnTo>
                  <a:lnTo>
                    <a:pt x="0" y="326"/>
                  </a:lnTo>
                  <a:cubicBezTo>
                    <a:pt x="81" y="326"/>
                    <a:pt x="163" y="245"/>
                    <a:pt x="163" y="164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3"/>
            <p:cNvSpPr/>
            <p:nvPr/>
          </p:nvSpPr>
          <p:spPr>
            <a:xfrm>
              <a:off x="4644398" y="3338160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0" y="0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5"/>
                    <a:pt x="163" y="163"/>
                  </a:cubicBezTo>
                  <a:cubicBezTo>
                    <a:pt x="163" y="82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3"/>
            <p:cNvSpPr/>
            <p:nvPr/>
          </p:nvSpPr>
          <p:spPr>
            <a:xfrm>
              <a:off x="4660679" y="336531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3"/>
            <p:cNvSpPr/>
            <p:nvPr/>
          </p:nvSpPr>
          <p:spPr>
            <a:xfrm>
              <a:off x="4660679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3"/>
            <p:cNvSpPr/>
            <p:nvPr/>
          </p:nvSpPr>
          <p:spPr>
            <a:xfrm>
              <a:off x="4644398" y="3390674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0" y="0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4"/>
                    <a:pt x="163" y="163"/>
                  </a:cubicBezTo>
                  <a:cubicBezTo>
                    <a:pt x="163" y="81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3"/>
            <p:cNvSpPr/>
            <p:nvPr/>
          </p:nvSpPr>
          <p:spPr>
            <a:xfrm>
              <a:off x="4644398" y="3443121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0" y="1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5"/>
                    <a:pt x="163" y="163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3"/>
            <p:cNvSpPr/>
            <p:nvPr/>
          </p:nvSpPr>
          <p:spPr>
            <a:xfrm>
              <a:off x="4660679" y="347027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3"/>
            <p:cNvSpPr/>
            <p:nvPr/>
          </p:nvSpPr>
          <p:spPr>
            <a:xfrm>
              <a:off x="4660679" y="352279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3"/>
            <p:cNvSpPr/>
            <p:nvPr/>
          </p:nvSpPr>
          <p:spPr>
            <a:xfrm>
              <a:off x="4644398" y="3495634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0" y="0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4"/>
                    <a:pt x="163" y="163"/>
                  </a:cubicBezTo>
                  <a:cubicBezTo>
                    <a:pt x="163" y="82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3"/>
            <p:cNvSpPr/>
            <p:nvPr/>
          </p:nvSpPr>
          <p:spPr>
            <a:xfrm>
              <a:off x="4644398" y="3548081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0" y="1"/>
                  </a:moveTo>
                  <a:lnTo>
                    <a:pt x="0" y="164"/>
                  </a:lnTo>
                  <a:lnTo>
                    <a:pt x="0" y="326"/>
                  </a:lnTo>
                  <a:cubicBezTo>
                    <a:pt x="81" y="326"/>
                    <a:pt x="163" y="245"/>
                    <a:pt x="163" y="164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43"/>
            <p:cNvSpPr/>
            <p:nvPr/>
          </p:nvSpPr>
          <p:spPr>
            <a:xfrm>
              <a:off x="4660679" y="3575239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43"/>
            <p:cNvSpPr/>
            <p:nvPr/>
          </p:nvSpPr>
          <p:spPr>
            <a:xfrm>
              <a:off x="4660679" y="362775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43"/>
            <p:cNvSpPr/>
            <p:nvPr/>
          </p:nvSpPr>
          <p:spPr>
            <a:xfrm>
              <a:off x="4644398" y="3600595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0" y="0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5"/>
                    <a:pt x="163" y="163"/>
                  </a:cubicBezTo>
                  <a:cubicBezTo>
                    <a:pt x="163" y="82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43"/>
            <p:cNvSpPr/>
            <p:nvPr/>
          </p:nvSpPr>
          <p:spPr>
            <a:xfrm>
              <a:off x="4644398" y="3653109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0" y="0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4"/>
                    <a:pt x="163" y="163"/>
                  </a:cubicBezTo>
                  <a:cubicBezTo>
                    <a:pt x="163" y="81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43"/>
            <p:cNvSpPr/>
            <p:nvPr/>
          </p:nvSpPr>
          <p:spPr>
            <a:xfrm>
              <a:off x="4660679" y="368020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43"/>
            <p:cNvSpPr/>
            <p:nvPr/>
          </p:nvSpPr>
          <p:spPr>
            <a:xfrm>
              <a:off x="4660679" y="373271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43"/>
            <p:cNvSpPr/>
            <p:nvPr/>
          </p:nvSpPr>
          <p:spPr>
            <a:xfrm>
              <a:off x="4644398" y="3705556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0" y="1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5"/>
                    <a:pt x="163" y="163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43"/>
            <p:cNvSpPr/>
            <p:nvPr/>
          </p:nvSpPr>
          <p:spPr>
            <a:xfrm>
              <a:off x="4644398" y="3759871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17"/>
                    <a:pt x="163" y="136"/>
                  </a:cubicBezTo>
                  <a:cubicBezTo>
                    <a:pt x="163" y="55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43"/>
            <p:cNvSpPr/>
            <p:nvPr/>
          </p:nvSpPr>
          <p:spPr>
            <a:xfrm>
              <a:off x="4660679" y="3785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43"/>
            <p:cNvSpPr/>
            <p:nvPr/>
          </p:nvSpPr>
          <p:spPr>
            <a:xfrm>
              <a:off x="4660679" y="383767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43"/>
            <p:cNvSpPr/>
            <p:nvPr/>
          </p:nvSpPr>
          <p:spPr>
            <a:xfrm>
              <a:off x="4644398" y="3812318"/>
              <a:ext cx="10876" cy="20018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0" y="1"/>
                  </a:moveTo>
                  <a:lnTo>
                    <a:pt x="0" y="137"/>
                  </a:lnTo>
                  <a:lnTo>
                    <a:pt x="0" y="299"/>
                  </a:lnTo>
                  <a:cubicBezTo>
                    <a:pt x="81" y="299"/>
                    <a:pt x="163" y="218"/>
                    <a:pt x="163" y="137"/>
                  </a:cubicBez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43"/>
            <p:cNvSpPr/>
            <p:nvPr/>
          </p:nvSpPr>
          <p:spPr>
            <a:xfrm>
              <a:off x="4644398" y="3864832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1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18"/>
                    <a:pt x="163" y="136"/>
                  </a:cubicBez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43"/>
            <p:cNvSpPr/>
            <p:nvPr/>
          </p:nvSpPr>
          <p:spPr>
            <a:xfrm>
              <a:off x="4660679" y="389018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43"/>
            <p:cNvSpPr/>
            <p:nvPr/>
          </p:nvSpPr>
          <p:spPr>
            <a:xfrm>
              <a:off x="4660679" y="394263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43"/>
            <p:cNvSpPr/>
            <p:nvPr/>
          </p:nvSpPr>
          <p:spPr>
            <a:xfrm>
              <a:off x="4644398" y="391734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36"/>
                  </a:lnTo>
                  <a:lnTo>
                    <a:pt x="0" y="298"/>
                  </a:lnTo>
                  <a:cubicBezTo>
                    <a:pt x="81" y="298"/>
                    <a:pt x="163" y="217"/>
                    <a:pt x="163" y="136"/>
                  </a:cubicBezTo>
                  <a:cubicBezTo>
                    <a:pt x="163" y="54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43"/>
            <p:cNvSpPr/>
            <p:nvPr/>
          </p:nvSpPr>
          <p:spPr>
            <a:xfrm>
              <a:off x="4644398" y="3969792"/>
              <a:ext cx="10876" cy="20018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0" y="1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18"/>
                    <a:pt x="163" y="136"/>
                  </a:cubicBez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43"/>
            <p:cNvSpPr/>
            <p:nvPr/>
          </p:nvSpPr>
          <p:spPr>
            <a:xfrm>
              <a:off x="4660679" y="399514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43"/>
            <p:cNvSpPr/>
            <p:nvPr/>
          </p:nvSpPr>
          <p:spPr>
            <a:xfrm>
              <a:off x="4660679" y="404766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43"/>
            <p:cNvSpPr/>
            <p:nvPr/>
          </p:nvSpPr>
          <p:spPr>
            <a:xfrm>
              <a:off x="4644398" y="4022306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17"/>
                    <a:pt x="163" y="136"/>
                  </a:cubicBezTo>
                  <a:cubicBezTo>
                    <a:pt x="163" y="55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43"/>
            <p:cNvSpPr/>
            <p:nvPr/>
          </p:nvSpPr>
          <p:spPr>
            <a:xfrm>
              <a:off x="4644398" y="4074753"/>
              <a:ext cx="10876" cy="20018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0" y="1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45"/>
                    <a:pt x="163" y="136"/>
                  </a:cubicBez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43"/>
            <p:cNvSpPr/>
            <p:nvPr/>
          </p:nvSpPr>
          <p:spPr>
            <a:xfrm>
              <a:off x="4660679" y="410010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43"/>
            <p:cNvSpPr/>
            <p:nvPr/>
          </p:nvSpPr>
          <p:spPr>
            <a:xfrm>
              <a:off x="4675159" y="4154424"/>
              <a:ext cx="5471" cy="14546"/>
            </a:xfrm>
            <a:custGeom>
              <a:avLst/>
              <a:gdLst/>
              <a:ahLst/>
              <a:cxnLst/>
              <a:rect l="l" t="t" r="r" b="b"/>
              <a:pathLst>
                <a:path w="82" h="218" extrusionOk="0">
                  <a:moveTo>
                    <a:pt x="0" y="0"/>
                  </a:moveTo>
                  <a:lnTo>
                    <a:pt x="0" y="0"/>
                  </a:lnTo>
                  <a:cubicBezTo>
                    <a:pt x="27" y="55"/>
                    <a:pt x="54" y="136"/>
                    <a:pt x="54" y="190"/>
                  </a:cubicBezTo>
                  <a:cubicBezTo>
                    <a:pt x="54" y="190"/>
                    <a:pt x="54" y="217"/>
                    <a:pt x="54" y="217"/>
                  </a:cubicBezTo>
                  <a:cubicBezTo>
                    <a:pt x="82" y="190"/>
                    <a:pt x="82" y="163"/>
                    <a:pt x="82" y="136"/>
                  </a:cubicBezTo>
                  <a:cubicBezTo>
                    <a:pt x="82" y="82"/>
                    <a:pt x="54" y="27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43"/>
            <p:cNvSpPr/>
            <p:nvPr/>
          </p:nvSpPr>
          <p:spPr>
            <a:xfrm>
              <a:off x="4687770" y="417978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43"/>
            <p:cNvSpPr/>
            <p:nvPr/>
          </p:nvSpPr>
          <p:spPr>
            <a:xfrm>
              <a:off x="4619042" y="2051342"/>
              <a:ext cx="3670" cy="1868"/>
            </a:xfrm>
            <a:custGeom>
              <a:avLst/>
              <a:gdLst/>
              <a:ahLst/>
              <a:cxnLst/>
              <a:rect l="l" t="t" r="r" b="b"/>
              <a:pathLst>
                <a:path w="55" h="28" extrusionOk="0">
                  <a:moveTo>
                    <a:pt x="27" y="0"/>
                  </a:moveTo>
                  <a:cubicBezTo>
                    <a:pt x="0" y="0"/>
                    <a:pt x="0" y="28"/>
                    <a:pt x="0" y="28"/>
                  </a:cubicBezTo>
                  <a:cubicBezTo>
                    <a:pt x="27" y="28"/>
                    <a:pt x="27" y="28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43"/>
            <p:cNvSpPr/>
            <p:nvPr/>
          </p:nvSpPr>
          <p:spPr>
            <a:xfrm>
              <a:off x="4635323" y="2025986"/>
              <a:ext cx="9141" cy="18149"/>
            </a:xfrm>
            <a:custGeom>
              <a:avLst/>
              <a:gdLst/>
              <a:ahLst/>
              <a:cxnLst/>
              <a:rect l="l" t="t" r="r" b="b"/>
              <a:pathLst>
                <a:path w="137" h="272" extrusionOk="0">
                  <a:moveTo>
                    <a:pt x="55" y="1"/>
                  </a:moveTo>
                  <a:cubicBezTo>
                    <a:pt x="28" y="28"/>
                    <a:pt x="0" y="82"/>
                    <a:pt x="0" y="136"/>
                  </a:cubicBezTo>
                  <a:cubicBezTo>
                    <a:pt x="0" y="218"/>
                    <a:pt x="28" y="272"/>
                    <a:pt x="82" y="272"/>
                  </a:cubicBezTo>
                  <a:lnTo>
                    <a:pt x="136" y="272"/>
                  </a:lnTo>
                  <a:lnTo>
                    <a:pt x="136" y="163"/>
                  </a:lnTo>
                  <a:lnTo>
                    <a:pt x="82" y="163"/>
                  </a:lnTo>
                  <a:cubicBezTo>
                    <a:pt x="109" y="109"/>
                    <a:pt x="82" y="55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43"/>
            <p:cNvSpPr/>
            <p:nvPr/>
          </p:nvSpPr>
          <p:spPr>
            <a:xfrm>
              <a:off x="4608166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43"/>
            <p:cNvSpPr/>
            <p:nvPr/>
          </p:nvSpPr>
          <p:spPr>
            <a:xfrm>
              <a:off x="4635323" y="2076698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43"/>
            <p:cNvSpPr/>
            <p:nvPr/>
          </p:nvSpPr>
          <p:spPr>
            <a:xfrm>
              <a:off x="4608166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43"/>
            <p:cNvSpPr/>
            <p:nvPr/>
          </p:nvSpPr>
          <p:spPr>
            <a:xfrm>
              <a:off x="4635323" y="2129145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lnTo>
                    <a:pt x="136" y="16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43"/>
            <p:cNvSpPr/>
            <p:nvPr/>
          </p:nvSpPr>
          <p:spPr>
            <a:xfrm>
              <a:off x="4582810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43"/>
            <p:cNvSpPr/>
            <p:nvPr/>
          </p:nvSpPr>
          <p:spPr>
            <a:xfrm>
              <a:off x="4608166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43"/>
            <p:cNvSpPr/>
            <p:nvPr/>
          </p:nvSpPr>
          <p:spPr>
            <a:xfrm>
              <a:off x="4635323" y="2183460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43"/>
            <p:cNvSpPr/>
            <p:nvPr/>
          </p:nvSpPr>
          <p:spPr>
            <a:xfrm>
              <a:off x="4582810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43"/>
            <p:cNvSpPr/>
            <p:nvPr/>
          </p:nvSpPr>
          <p:spPr>
            <a:xfrm>
              <a:off x="4608166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3"/>
            <p:cNvSpPr/>
            <p:nvPr/>
          </p:nvSpPr>
          <p:spPr>
            <a:xfrm>
              <a:off x="4635323" y="2235974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43"/>
            <p:cNvSpPr/>
            <p:nvPr/>
          </p:nvSpPr>
          <p:spPr>
            <a:xfrm>
              <a:off x="4582810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43"/>
            <p:cNvSpPr/>
            <p:nvPr/>
          </p:nvSpPr>
          <p:spPr>
            <a:xfrm>
              <a:off x="4608166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43"/>
            <p:cNvSpPr/>
            <p:nvPr/>
          </p:nvSpPr>
          <p:spPr>
            <a:xfrm>
              <a:off x="4635323" y="2288420"/>
              <a:ext cx="9141" cy="20017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43"/>
            <p:cNvSpPr/>
            <p:nvPr/>
          </p:nvSpPr>
          <p:spPr>
            <a:xfrm>
              <a:off x="4608166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190"/>
                    <a:pt x="28" y="244"/>
                    <a:pt x="55" y="271"/>
                  </a:cubicBezTo>
                  <a:cubicBezTo>
                    <a:pt x="82" y="298"/>
                    <a:pt x="109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109"/>
                    <a:pt x="299" y="81"/>
                    <a:pt x="272" y="54"/>
                  </a:cubicBezTo>
                  <a:cubicBezTo>
                    <a:pt x="245" y="27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43"/>
            <p:cNvSpPr/>
            <p:nvPr/>
          </p:nvSpPr>
          <p:spPr>
            <a:xfrm>
              <a:off x="4635323" y="2393381"/>
              <a:ext cx="9141" cy="9141"/>
            </a:xfrm>
            <a:custGeom>
              <a:avLst/>
              <a:gdLst/>
              <a:ahLst/>
              <a:cxnLst/>
              <a:rect l="l" t="t" r="r" b="b"/>
              <a:pathLst>
                <a:path w="137" h="137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lnTo>
                    <a:pt x="82" y="136"/>
                  </a:lnTo>
                  <a:cubicBezTo>
                    <a:pt x="82" y="82"/>
                    <a:pt x="109" y="28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43"/>
            <p:cNvSpPr/>
            <p:nvPr/>
          </p:nvSpPr>
          <p:spPr>
            <a:xfrm>
              <a:off x="4608166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43"/>
            <p:cNvSpPr/>
            <p:nvPr/>
          </p:nvSpPr>
          <p:spPr>
            <a:xfrm>
              <a:off x="4608166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43"/>
            <p:cNvSpPr/>
            <p:nvPr/>
          </p:nvSpPr>
          <p:spPr>
            <a:xfrm>
              <a:off x="4635323" y="2498408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43"/>
            <p:cNvSpPr/>
            <p:nvPr/>
          </p:nvSpPr>
          <p:spPr>
            <a:xfrm>
              <a:off x="4608166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43"/>
            <p:cNvSpPr/>
            <p:nvPr/>
          </p:nvSpPr>
          <p:spPr>
            <a:xfrm>
              <a:off x="4635323" y="2550855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43"/>
            <p:cNvSpPr/>
            <p:nvPr/>
          </p:nvSpPr>
          <p:spPr>
            <a:xfrm>
              <a:off x="4608166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43"/>
            <p:cNvSpPr/>
            <p:nvPr/>
          </p:nvSpPr>
          <p:spPr>
            <a:xfrm>
              <a:off x="4635323" y="2603369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43"/>
            <p:cNvSpPr/>
            <p:nvPr/>
          </p:nvSpPr>
          <p:spPr>
            <a:xfrm>
              <a:off x="4635323" y="2655816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136" y="1"/>
                  </a:moveTo>
                  <a:cubicBezTo>
                    <a:pt x="55" y="1"/>
                    <a:pt x="0" y="55"/>
                    <a:pt x="0" y="164"/>
                  </a:cubicBezTo>
                  <a:lnTo>
                    <a:pt x="136" y="16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43"/>
            <p:cNvSpPr/>
            <p:nvPr/>
          </p:nvSpPr>
          <p:spPr>
            <a:xfrm>
              <a:off x="4635323" y="2664891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0" y="0"/>
                  </a:moveTo>
                  <a:cubicBezTo>
                    <a:pt x="0" y="109"/>
                    <a:pt x="55" y="163"/>
                    <a:pt x="136" y="163"/>
                  </a:cubicBez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43"/>
            <p:cNvSpPr/>
            <p:nvPr/>
          </p:nvSpPr>
          <p:spPr>
            <a:xfrm>
              <a:off x="4608166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136"/>
                    <a:pt x="299" y="109"/>
                    <a:pt x="299" y="109"/>
                  </a:cubicBezTo>
                  <a:cubicBezTo>
                    <a:pt x="272" y="109"/>
                    <a:pt x="245" y="82"/>
                    <a:pt x="218" y="54"/>
                  </a:cubicBezTo>
                  <a:cubicBezTo>
                    <a:pt x="190" y="54"/>
                    <a:pt x="163" y="27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43"/>
            <p:cNvSpPr/>
            <p:nvPr/>
          </p:nvSpPr>
          <p:spPr>
            <a:xfrm>
              <a:off x="4590083" y="2823700"/>
              <a:ext cx="12744" cy="9542"/>
            </a:xfrm>
            <a:custGeom>
              <a:avLst/>
              <a:gdLst/>
              <a:ahLst/>
              <a:cxnLst/>
              <a:rect l="l" t="t" r="r" b="b"/>
              <a:pathLst>
                <a:path w="191" h="143" extrusionOk="0">
                  <a:moveTo>
                    <a:pt x="105" y="1"/>
                  </a:moveTo>
                  <a:cubicBezTo>
                    <a:pt x="75" y="1"/>
                    <a:pt x="41" y="7"/>
                    <a:pt x="0" y="34"/>
                  </a:cubicBezTo>
                  <a:lnTo>
                    <a:pt x="0" y="89"/>
                  </a:lnTo>
                  <a:cubicBezTo>
                    <a:pt x="0" y="143"/>
                    <a:pt x="27" y="143"/>
                    <a:pt x="55" y="143"/>
                  </a:cubicBezTo>
                  <a:cubicBezTo>
                    <a:pt x="109" y="143"/>
                    <a:pt x="109" y="116"/>
                    <a:pt x="136" y="116"/>
                  </a:cubicBezTo>
                  <a:cubicBezTo>
                    <a:pt x="163" y="89"/>
                    <a:pt x="190" y="34"/>
                    <a:pt x="190" y="7"/>
                  </a:cubicBezTo>
                  <a:cubicBezTo>
                    <a:pt x="163" y="7"/>
                    <a:pt x="136" y="1"/>
                    <a:pt x="10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43"/>
            <p:cNvSpPr/>
            <p:nvPr/>
          </p:nvSpPr>
          <p:spPr>
            <a:xfrm>
              <a:off x="4602761" y="2929127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43"/>
            <p:cNvSpPr/>
            <p:nvPr/>
          </p:nvSpPr>
          <p:spPr>
            <a:xfrm>
              <a:off x="4608166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43"/>
            <p:cNvSpPr/>
            <p:nvPr/>
          </p:nvSpPr>
          <p:spPr>
            <a:xfrm>
              <a:off x="4582810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43"/>
            <p:cNvSpPr/>
            <p:nvPr/>
          </p:nvSpPr>
          <p:spPr>
            <a:xfrm>
              <a:off x="4608166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43"/>
            <p:cNvSpPr/>
            <p:nvPr/>
          </p:nvSpPr>
          <p:spPr>
            <a:xfrm>
              <a:off x="4635323" y="2970765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43"/>
            <p:cNvSpPr/>
            <p:nvPr/>
          </p:nvSpPr>
          <p:spPr>
            <a:xfrm>
              <a:off x="4608166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43"/>
            <p:cNvSpPr/>
            <p:nvPr/>
          </p:nvSpPr>
          <p:spPr>
            <a:xfrm>
              <a:off x="4635323" y="3023212"/>
              <a:ext cx="9141" cy="20017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lnTo>
                    <a:pt x="136" y="16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43"/>
            <p:cNvSpPr/>
            <p:nvPr/>
          </p:nvSpPr>
          <p:spPr>
            <a:xfrm>
              <a:off x="4582810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43"/>
            <p:cNvSpPr/>
            <p:nvPr/>
          </p:nvSpPr>
          <p:spPr>
            <a:xfrm>
              <a:off x="4582810" y="307572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43"/>
            <p:cNvSpPr/>
            <p:nvPr/>
          </p:nvSpPr>
          <p:spPr>
            <a:xfrm>
              <a:off x="4608166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43"/>
            <p:cNvSpPr/>
            <p:nvPr/>
          </p:nvSpPr>
          <p:spPr>
            <a:xfrm>
              <a:off x="4635323" y="3075725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lnTo>
                    <a:pt x="136" y="163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43"/>
            <p:cNvSpPr/>
            <p:nvPr/>
          </p:nvSpPr>
          <p:spPr>
            <a:xfrm>
              <a:off x="4608166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43"/>
            <p:cNvSpPr/>
            <p:nvPr/>
          </p:nvSpPr>
          <p:spPr>
            <a:xfrm>
              <a:off x="4635323" y="3128239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43"/>
            <p:cNvSpPr/>
            <p:nvPr/>
          </p:nvSpPr>
          <p:spPr>
            <a:xfrm>
              <a:off x="4582810" y="312823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43"/>
            <p:cNvSpPr/>
            <p:nvPr/>
          </p:nvSpPr>
          <p:spPr>
            <a:xfrm>
              <a:off x="4582810" y="318068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43"/>
            <p:cNvSpPr/>
            <p:nvPr/>
          </p:nvSpPr>
          <p:spPr>
            <a:xfrm>
              <a:off x="4608166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43"/>
            <p:cNvSpPr/>
            <p:nvPr/>
          </p:nvSpPr>
          <p:spPr>
            <a:xfrm>
              <a:off x="4635323" y="3180686"/>
              <a:ext cx="9141" cy="20017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lnTo>
                    <a:pt x="136" y="163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43"/>
            <p:cNvSpPr/>
            <p:nvPr/>
          </p:nvSpPr>
          <p:spPr>
            <a:xfrm>
              <a:off x="4582810" y="323320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43"/>
            <p:cNvSpPr/>
            <p:nvPr/>
          </p:nvSpPr>
          <p:spPr>
            <a:xfrm>
              <a:off x="4608166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43"/>
            <p:cNvSpPr/>
            <p:nvPr/>
          </p:nvSpPr>
          <p:spPr>
            <a:xfrm>
              <a:off x="4635323" y="3233200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43"/>
            <p:cNvSpPr/>
            <p:nvPr/>
          </p:nvSpPr>
          <p:spPr>
            <a:xfrm>
              <a:off x="4608166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43"/>
            <p:cNvSpPr/>
            <p:nvPr/>
          </p:nvSpPr>
          <p:spPr>
            <a:xfrm>
              <a:off x="4635323" y="3285646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lnTo>
                    <a:pt x="136" y="16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43"/>
            <p:cNvSpPr/>
            <p:nvPr/>
          </p:nvSpPr>
          <p:spPr>
            <a:xfrm>
              <a:off x="4582810" y="328564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43"/>
            <p:cNvSpPr/>
            <p:nvPr/>
          </p:nvSpPr>
          <p:spPr>
            <a:xfrm>
              <a:off x="4582810" y="333816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43"/>
            <p:cNvSpPr/>
            <p:nvPr/>
          </p:nvSpPr>
          <p:spPr>
            <a:xfrm>
              <a:off x="4608166" y="336531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43"/>
            <p:cNvSpPr/>
            <p:nvPr/>
          </p:nvSpPr>
          <p:spPr>
            <a:xfrm>
              <a:off x="4635323" y="3338160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43"/>
            <p:cNvSpPr/>
            <p:nvPr/>
          </p:nvSpPr>
          <p:spPr>
            <a:xfrm>
              <a:off x="4608166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43"/>
            <p:cNvSpPr/>
            <p:nvPr/>
          </p:nvSpPr>
          <p:spPr>
            <a:xfrm>
              <a:off x="4635323" y="3390674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43"/>
            <p:cNvSpPr/>
            <p:nvPr/>
          </p:nvSpPr>
          <p:spPr>
            <a:xfrm>
              <a:off x="4582810" y="339067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43"/>
            <p:cNvSpPr/>
            <p:nvPr/>
          </p:nvSpPr>
          <p:spPr>
            <a:xfrm>
              <a:off x="4582810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43"/>
            <p:cNvSpPr/>
            <p:nvPr/>
          </p:nvSpPr>
          <p:spPr>
            <a:xfrm>
              <a:off x="4608166" y="347027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43"/>
            <p:cNvSpPr/>
            <p:nvPr/>
          </p:nvSpPr>
          <p:spPr>
            <a:xfrm>
              <a:off x="4635323" y="3443121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43"/>
            <p:cNvSpPr/>
            <p:nvPr/>
          </p:nvSpPr>
          <p:spPr>
            <a:xfrm>
              <a:off x="4608166" y="352279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43"/>
            <p:cNvSpPr/>
            <p:nvPr/>
          </p:nvSpPr>
          <p:spPr>
            <a:xfrm>
              <a:off x="4635323" y="3495634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43"/>
            <p:cNvSpPr/>
            <p:nvPr/>
          </p:nvSpPr>
          <p:spPr>
            <a:xfrm>
              <a:off x="4582810" y="349563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43"/>
            <p:cNvSpPr/>
            <p:nvPr/>
          </p:nvSpPr>
          <p:spPr>
            <a:xfrm>
              <a:off x="4582810" y="354808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43"/>
            <p:cNvSpPr/>
            <p:nvPr/>
          </p:nvSpPr>
          <p:spPr>
            <a:xfrm>
              <a:off x="4608166" y="3575239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43"/>
            <p:cNvSpPr/>
            <p:nvPr/>
          </p:nvSpPr>
          <p:spPr>
            <a:xfrm>
              <a:off x="4635323" y="3548081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lnTo>
                    <a:pt x="136" y="16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43"/>
            <p:cNvSpPr/>
            <p:nvPr/>
          </p:nvSpPr>
          <p:spPr>
            <a:xfrm>
              <a:off x="4608166" y="362775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43"/>
            <p:cNvSpPr/>
            <p:nvPr/>
          </p:nvSpPr>
          <p:spPr>
            <a:xfrm>
              <a:off x="4635323" y="3600595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43"/>
            <p:cNvSpPr/>
            <p:nvPr/>
          </p:nvSpPr>
          <p:spPr>
            <a:xfrm>
              <a:off x="4608166" y="368020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43"/>
            <p:cNvSpPr/>
            <p:nvPr/>
          </p:nvSpPr>
          <p:spPr>
            <a:xfrm>
              <a:off x="4635323" y="3653109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43"/>
            <p:cNvSpPr/>
            <p:nvPr/>
          </p:nvSpPr>
          <p:spPr>
            <a:xfrm>
              <a:off x="4597289" y="3707357"/>
              <a:ext cx="5538" cy="14546"/>
            </a:xfrm>
            <a:custGeom>
              <a:avLst/>
              <a:gdLst/>
              <a:ahLst/>
              <a:cxnLst/>
              <a:rect l="l" t="t" r="r" b="b"/>
              <a:pathLst>
                <a:path w="83" h="218" extrusionOk="0">
                  <a:moveTo>
                    <a:pt x="1" y="1"/>
                  </a:moveTo>
                  <a:cubicBezTo>
                    <a:pt x="28" y="82"/>
                    <a:pt x="28" y="136"/>
                    <a:pt x="55" y="218"/>
                  </a:cubicBezTo>
                  <a:cubicBezTo>
                    <a:pt x="55" y="191"/>
                    <a:pt x="82" y="163"/>
                    <a:pt x="82" y="136"/>
                  </a:cubicBezTo>
                  <a:cubicBezTo>
                    <a:pt x="82" y="82"/>
                    <a:pt x="55" y="28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43"/>
            <p:cNvSpPr/>
            <p:nvPr/>
          </p:nvSpPr>
          <p:spPr>
            <a:xfrm>
              <a:off x="4608166" y="373271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43"/>
            <p:cNvSpPr/>
            <p:nvPr/>
          </p:nvSpPr>
          <p:spPr>
            <a:xfrm>
              <a:off x="4635323" y="3705556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43"/>
            <p:cNvSpPr/>
            <p:nvPr/>
          </p:nvSpPr>
          <p:spPr>
            <a:xfrm>
              <a:off x="4608166" y="3785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43"/>
            <p:cNvSpPr/>
            <p:nvPr/>
          </p:nvSpPr>
          <p:spPr>
            <a:xfrm>
              <a:off x="4635323" y="3758069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43"/>
            <p:cNvSpPr/>
            <p:nvPr/>
          </p:nvSpPr>
          <p:spPr>
            <a:xfrm>
              <a:off x="4608166" y="383767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43"/>
            <p:cNvSpPr/>
            <p:nvPr/>
          </p:nvSpPr>
          <p:spPr>
            <a:xfrm>
              <a:off x="4635323" y="3812318"/>
              <a:ext cx="9141" cy="20018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lnTo>
                    <a:pt x="136" y="137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43"/>
            <p:cNvSpPr/>
            <p:nvPr/>
          </p:nvSpPr>
          <p:spPr>
            <a:xfrm>
              <a:off x="4608166" y="389018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43"/>
            <p:cNvSpPr/>
            <p:nvPr/>
          </p:nvSpPr>
          <p:spPr>
            <a:xfrm>
              <a:off x="4635323" y="3864832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43"/>
            <p:cNvSpPr/>
            <p:nvPr/>
          </p:nvSpPr>
          <p:spPr>
            <a:xfrm>
              <a:off x="4582810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43"/>
            <p:cNvSpPr/>
            <p:nvPr/>
          </p:nvSpPr>
          <p:spPr>
            <a:xfrm>
              <a:off x="4608166" y="394263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43"/>
            <p:cNvSpPr/>
            <p:nvPr/>
          </p:nvSpPr>
          <p:spPr>
            <a:xfrm>
              <a:off x="4635323" y="3917345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43"/>
            <p:cNvSpPr/>
            <p:nvPr/>
          </p:nvSpPr>
          <p:spPr>
            <a:xfrm>
              <a:off x="4586480" y="3917345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81" y="0"/>
                  </a:moveTo>
                  <a:cubicBezTo>
                    <a:pt x="54" y="0"/>
                    <a:pt x="27" y="0"/>
                    <a:pt x="0" y="27"/>
                  </a:cubicBezTo>
                  <a:cubicBezTo>
                    <a:pt x="54" y="109"/>
                    <a:pt x="81" y="190"/>
                    <a:pt x="136" y="298"/>
                  </a:cubicBezTo>
                  <a:cubicBezTo>
                    <a:pt x="190" y="271"/>
                    <a:pt x="244" y="217"/>
                    <a:pt x="244" y="136"/>
                  </a:cubicBezTo>
                  <a:cubicBezTo>
                    <a:pt x="244" y="54"/>
                    <a:pt x="163" y="0"/>
                    <a:pt x="8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43"/>
            <p:cNvSpPr/>
            <p:nvPr/>
          </p:nvSpPr>
          <p:spPr>
            <a:xfrm>
              <a:off x="4617240" y="3995148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55"/>
                  </a:lnTo>
                  <a:cubicBezTo>
                    <a:pt x="0" y="136"/>
                    <a:pt x="27" y="217"/>
                    <a:pt x="27" y="299"/>
                  </a:cubicBezTo>
                  <a:cubicBezTo>
                    <a:pt x="109" y="299"/>
                    <a:pt x="163" y="245"/>
                    <a:pt x="163" y="163"/>
                  </a:cubicBezTo>
                  <a:cubicBezTo>
                    <a:pt x="163" y="82"/>
                    <a:pt x="109" y="0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43"/>
            <p:cNvSpPr/>
            <p:nvPr/>
          </p:nvSpPr>
          <p:spPr>
            <a:xfrm>
              <a:off x="4635323" y="3969792"/>
              <a:ext cx="9141" cy="20018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43"/>
            <p:cNvSpPr/>
            <p:nvPr/>
          </p:nvSpPr>
          <p:spPr>
            <a:xfrm>
              <a:off x="4635323" y="4022306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43"/>
            <p:cNvSpPr/>
            <p:nvPr/>
          </p:nvSpPr>
          <p:spPr>
            <a:xfrm>
              <a:off x="4626248" y="4051265"/>
              <a:ext cx="1868" cy="9075"/>
            </a:xfrm>
            <a:custGeom>
              <a:avLst/>
              <a:gdLst/>
              <a:ahLst/>
              <a:cxnLst/>
              <a:rect l="l" t="t" r="r" b="b"/>
              <a:pathLst>
                <a:path w="28" h="136" extrusionOk="0">
                  <a:moveTo>
                    <a:pt x="1" y="0"/>
                  </a:moveTo>
                  <a:cubicBezTo>
                    <a:pt x="1" y="27"/>
                    <a:pt x="28" y="82"/>
                    <a:pt x="28" y="136"/>
                  </a:cubicBezTo>
                  <a:cubicBezTo>
                    <a:pt x="28" y="109"/>
                    <a:pt x="28" y="109"/>
                    <a:pt x="28" y="109"/>
                  </a:cubicBezTo>
                  <a:cubicBezTo>
                    <a:pt x="28" y="55"/>
                    <a:pt x="28" y="27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43"/>
            <p:cNvSpPr/>
            <p:nvPr/>
          </p:nvSpPr>
          <p:spPr>
            <a:xfrm>
              <a:off x="4635323" y="4074753"/>
              <a:ext cx="9141" cy="20018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36" y="1"/>
                  </a:moveTo>
                  <a:cubicBezTo>
                    <a:pt x="82" y="1"/>
                    <a:pt x="28" y="28"/>
                    <a:pt x="0" y="82"/>
                  </a:cubicBezTo>
                  <a:cubicBezTo>
                    <a:pt x="55" y="136"/>
                    <a:pt x="82" y="218"/>
                    <a:pt x="109" y="299"/>
                  </a:cubicBezTo>
                  <a:lnTo>
                    <a:pt x="136" y="299"/>
                  </a:ln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43"/>
            <p:cNvSpPr/>
            <p:nvPr/>
          </p:nvSpPr>
          <p:spPr>
            <a:xfrm>
              <a:off x="4559322" y="2158104"/>
              <a:ext cx="16348" cy="18216"/>
            </a:xfrm>
            <a:custGeom>
              <a:avLst/>
              <a:gdLst/>
              <a:ahLst/>
              <a:cxnLst/>
              <a:rect l="l" t="t" r="r" b="b"/>
              <a:pathLst>
                <a:path w="245" h="273" extrusionOk="0">
                  <a:moveTo>
                    <a:pt x="190" y="1"/>
                  </a:moveTo>
                  <a:cubicBezTo>
                    <a:pt x="136" y="82"/>
                    <a:pt x="82" y="164"/>
                    <a:pt x="0" y="245"/>
                  </a:cubicBezTo>
                  <a:cubicBezTo>
                    <a:pt x="27" y="272"/>
                    <a:pt x="54" y="272"/>
                    <a:pt x="109" y="272"/>
                  </a:cubicBezTo>
                  <a:cubicBezTo>
                    <a:pt x="190" y="272"/>
                    <a:pt x="244" y="218"/>
                    <a:pt x="244" y="136"/>
                  </a:cubicBezTo>
                  <a:cubicBezTo>
                    <a:pt x="244" y="82"/>
                    <a:pt x="244" y="28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43"/>
            <p:cNvSpPr/>
            <p:nvPr/>
          </p:nvSpPr>
          <p:spPr>
            <a:xfrm>
              <a:off x="4584611" y="2129145"/>
              <a:ext cx="18216" cy="21819"/>
            </a:xfrm>
            <a:custGeom>
              <a:avLst/>
              <a:gdLst/>
              <a:ahLst/>
              <a:cxnLst/>
              <a:rect l="l" t="t" r="r" b="b"/>
              <a:pathLst>
                <a:path w="273" h="327" extrusionOk="0">
                  <a:moveTo>
                    <a:pt x="109" y="1"/>
                  </a:moveTo>
                  <a:cubicBezTo>
                    <a:pt x="82" y="1"/>
                    <a:pt x="55" y="28"/>
                    <a:pt x="55" y="28"/>
                  </a:cubicBezTo>
                  <a:cubicBezTo>
                    <a:pt x="28" y="109"/>
                    <a:pt x="28" y="191"/>
                    <a:pt x="1" y="245"/>
                  </a:cubicBezTo>
                  <a:cubicBezTo>
                    <a:pt x="28" y="299"/>
                    <a:pt x="55" y="326"/>
                    <a:pt x="109" y="326"/>
                  </a:cubicBezTo>
                  <a:cubicBezTo>
                    <a:pt x="191" y="326"/>
                    <a:pt x="272" y="245"/>
                    <a:pt x="272" y="164"/>
                  </a:cubicBezTo>
                  <a:cubicBezTo>
                    <a:pt x="272" y="82"/>
                    <a:pt x="191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43"/>
            <p:cNvSpPr/>
            <p:nvPr/>
          </p:nvSpPr>
          <p:spPr>
            <a:xfrm>
              <a:off x="4555652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43"/>
            <p:cNvSpPr/>
            <p:nvPr/>
          </p:nvSpPr>
          <p:spPr>
            <a:xfrm>
              <a:off x="4528561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43"/>
            <p:cNvSpPr/>
            <p:nvPr/>
          </p:nvSpPr>
          <p:spPr>
            <a:xfrm>
              <a:off x="4555652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43"/>
            <p:cNvSpPr/>
            <p:nvPr/>
          </p:nvSpPr>
          <p:spPr>
            <a:xfrm>
              <a:off x="4564727" y="2313776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cubicBezTo>
                    <a:pt x="28" y="28"/>
                    <a:pt x="55" y="55"/>
                    <a:pt x="82" y="82"/>
                  </a:cubicBezTo>
                  <a:cubicBezTo>
                    <a:pt x="55" y="109"/>
                    <a:pt x="28" y="163"/>
                    <a:pt x="28" y="217"/>
                  </a:cubicBezTo>
                  <a:cubicBezTo>
                    <a:pt x="28" y="245"/>
                    <a:pt x="55" y="272"/>
                    <a:pt x="55" y="299"/>
                  </a:cubicBezTo>
                  <a:cubicBezTo>
                    <a:pt x="109" y="299"/>
                    <a:pt x="163" y="217"/>
                    <a:pt x="163" y="163"/>
                  </a:cubicBezTo>
                  <a:cubicBezTo>
                    <a:pt x="163" y="82"/>
                    <a:pt x="109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43"/>
            <p:cNvSpPr/>
            <p:nvPr/>
          </p:nvSpPr>
          <p:spPr>
            <a:xfrm>
              <a:off x="4582810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190"/>
                    <a:pt x="1" y="217"/>
                    <a:pt x="28" y="244"/>
                  </a:cubicBezTo>
                  <a:cubicBezTo>
                    <a:pt x="55" y="272"/>
                    <a:pt x="109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43"/>
            <p:cNvSpPr/>
            <p:nvPr/>
          </p:nvSpPr>
          <p:spPr>
            <a:xfrm>
              <a:off x="4582810" y="2398853"/>
              <a:ext cx="9141" cy="14546"/>
            </a:xfrm>
            <a:custGeom>
              <a:avLst/>
              <a:gdLst/>
              <a:ahLst/>
              <a:cxnLst/>
              <a:rect l="l" t="t" r="r" b="b"/>
              <a:pathLst>
                <a:path w="137" h="218" extrusionOk="0">
                  <a:moveTo>
                    <a:pt x="1" y="0"/>
                  </a:moveTo>
                  <a:cubicBezTo>
                    <a:pt x="1" y="27"/>
                    <a:pt x="1" y="54"/>
                    <a:pt x="1" y="54"/>
                  </a:cubicBezTo>
                  <a:cubicBezTo>
                    <a:pt x="1" y="109"/>
                    <a:pt x="1" y="136"/>
                    <a:pt x="28" y="163"/>
                  </a:cubicBezTo>
                  <a:cubicBezTo>
                    <a:pt x="55" y="190"/>
                    <a:pt x="109" y="217"/>
                    <a:pt x="136" y="217"/>
                  </a:cubicBezTo>
                  <a:cubicBezTo>
                    <a:pt x="109" y="109"/>
                    <a:pt x="82" y="27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43"/>
            <p:cNvSpPr/>
            <p:nvPr/>
          </p:nvSpPr>
          <p:spPr>
            <a:xfrm>
              <a:off x="4555652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43"/>
            <p:cNvSpPr/>
            <p:nvPr/>
          </p:nvSpPr>
          <p:spPr>
            <a:xfrm>
              <a:off x="4582810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91" y="0"/>
                  </a:moveTo>
                  <a:cubicBezTo>
                    <a:pt x="136" y="28"/>
                    <a:pt x="55" y="82"/>
                    <a:pt x="1" y="109"/>
                  </a:cubicBezTo>
                  <a:cubicBezTo>
                    <a:pt x="1" y="109"/>
                    <a:pt x="1" y="136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109"/>
                    <a:pt x="272" y="55"/>
                    <a:pt x="245" y="28"/>
                  </a:cubicBezTo>
                  <a:cubicBezTo>
                    <a:pt x="245" y="28"/>
                    <a:pt x="218" y="0"/>
                    <a:pt x="19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43"/>
            <p:cNvSpPr/>
            <p:nvPr/>
          </p:nvSpPr>
          <p:spPr>
            <a:xfrm>
              <a:off x="4528561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43"/>
            <p:cNvSpPr/>
            <p:nvPr/>
          </p:nvSpPr>
          <p:spPr>
            <a:xfrm>
              <a:off x="4555652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43"/>
            <p:cNvSpPr/>
            <p:nvPr/>
          </p:nvSpPr>
          <p:spPr>
            <a:xfrm>
              <a:off x="4582810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43"/>
            <p:cNvSpPr/>
            <p:nvPr/>
          </p:nvSpPr>
          <p:spPr>
            <a:xfrm>
              <a:off x="4528561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43"/>
            <p:cNvSpPr/>
            <p:nvPr/>
          </p:nvSpPr>
          <p:spPr>
            <a:xfrm>
              <a:off x="4555652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43"/>
            <p:cNvSpPr/>
            <p:nvPr/>
          </p:nvSpPr>
          <p:spPr>
            <a:xfrm>
              <a:off x="4582810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43"/>
            <p:cNvSpPr/>
            <p:nvPr/>
          </p:nvSpPr>
          <p:spPr>
            <a:xfrm>
              <a:off x="4528561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43"/>
            <p:cNvSpPr/>
            <p:nvPr/>
          </p:nvSpPr>
          <p:spPr>
            <a:xfrm>
              <a:off x="4555652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43"/>
            <p:cNvSpPr/>
            <p:nvPr/>
          </p:nvSpPr>
          <p:spPr>
            <a:xfrm>
              <a:off x="4582810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43"/>
            <p:cNvSpPr/>
            <p:nvPr/>
          </p:nvSpPr>
          <p:spPr>
            <a:xfrm>
              <a:off x="4582810" y="2655816"/>
              <a:ext cx="14546" cy="9141"/>
            </a:xfrm>
            <a:custGeom>
              <a:avLst/>
              <a:gdLst/>
              <a:ahLst/>
              <a:cxnLst/>
              <a:rect l="l" t="t" r="r" b="b"/>
              <a:pathLst>
                <a:path w="218" h="137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lnTo>
                    <a:pt x="55" y="136"/>
                  </a:lnTo>
                  <a:cubicBezTo>
                    <a:pt x="55" y="55"/>
                    <a:pt x="136" y="55"/>
                    <a:pt x="218" y="28"/>
                  </a:cubicBezTo>
                  <a:cubicBezTo>
                    <a:pt x="191" y="1"/>
                    <a:pt x="16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43"/>
            <p:cNvSpPr/>
            <p:nvPr/>
          </p:nvSpPr>
          <p:spPr>
            <a:xfrm>
              <a:off x="4528561" y="2655816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163" y="1"/>
                  </a:moveTo>
                  <a:cubicBezTo>
                    <a:pt x="81" y="1"/>
                    <a:pt x="0" y="55"/>
                    <a:pt x="0" y="164"/>
                  </a:cubicBezTo>
                  <a:lnTo>
                    <a:pt x="326" y="164"/>
                  </a:ln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43"/>
            <p:cNvSpPr/>
            <p:nvPr/>
          </p:nvSpPr>
          <p:spPr>
            <a:xfrm>
              <a:off x="4555652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43"/>
            <p:cNvSpPr/>
            <p:nvPr/>
          </p:nvSpPr>
          <p:spPr>
            <a:xfrm>
              <a:off x="4582810" y="2664891"/>
              <a:ext cx="5538" cy="9141"/>
            </a:xfrm>
            <a:custGeom>
              <a:avLst/>
              <a:gdLst/>
              <a:ahLst/>
              <a:cxnLst/>
              <a:rect l="l" t="t" r="r" b="b"/>
              <a:pathLst>
                <a:path w="83" h="137" extrusionOk="0">
                  <a:moveTo>
                    <a:pt x="1" y="0"/>
                  </a:moveTo>
                  <a:cubicBezTo>
                    <a:pt x="1" y="82"/>
                    <a:pt x="28" y="109"/>
                    <a:pt x="55" y="136"/>
                  </a:cubicBezTo>
                  <a:cubicBezTo>
                    <a:pt x="82" y="109"/>
                    <a:pt x="82" y="82"/>
                    <a:pt x="82" y="55"/>
                  </a:cubicBezTo>
                  <a:cubicBezTo>
                    <a:pt x="82" y="55"/>
                    <a:pt x="55" y="28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43"/>
            <p:cNvSpPr/>
            <p:nvPr/>
          </p:nvSpPr>
          <p:spPr>
            <a:xfrm>
              <a:off x="4528561" y="2664891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0"/>
                  </a:moveTo>
                  <a:cubicBezTo>
                    <a:pt x="0" y="109"/>
                    <a:pt x="81" y="163"/>
                    <a:pt x="163" y="163"/>
                  </a:cubicBezTo>
                  <a:cubicBezTo>
                    <a:pt x="244" y="163"/>
                    <a:pt x="326" y="109"/>
                    <a:pt x="32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43"/>
            <p:cNvSpPr/>
            <p:nvPr/>
          </p:nvSpPr>
          <p:spPr>
            <a:xfrm>
              <a:off x="4582810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43"/>
            <p:cNvSpPr/>
            <p:nvPr/>
          </p:nvSpPr>
          <p:spPr>
            <a:xfrm>
              <a:off x="4555652" y="2891093"/>
              <a:ext cx="12744" cy="21819"/>
            </a:xfrm>
            <a:custGeom>
              <a:avLst/>
              <a:gdLst/>
              <a:ahLst/>
              <a:cxnLst/>
              <a:rect l="l" t="t" r="r" b="b"/>
              <a:pathLst>
                <a:path w="191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164" y="326"/>
                    <a:pt x="191" y="326"/>
                    <a:pt x="191" y="299"/>
                  </a:cubicBezTo>
                  <a:cubicBezTo>
                    <a:pt x="164" y="245"/>
                    <a:pt x="137" y="191"/>
                    <a:pt x="137" y="109"/>
                  </a:cubicBezTo>
                  <a:cubicBezTo>
                    <a:pt x="137" y="82"/>
                    <a:pt x="164" y="55"/>
                    <a:pt x="164" y="28"/>
                  </a:cubicBezTo>
                  <a:cubicBezTo>
                    <a:pt x="164" y="28"/>
                    <a:pt x="164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43"/>
            <p:cNvSpPr/>
            <p:nvPr/>
          </p:nvSpPr>
          <p:spPr>
            <a:xfrm>
              <a:off x="4555652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43"/>
            <p:cNvSpPr/>
            <p:nvPr/>
          </p:nvSpPr>
          <p:spPr>
            <a:xfrm>
              <a:off x="4582810" y="2925524"/>
              <a:ext cx="20018" cy="12744"/>
            </a:xfrm>
            <a:custGeom>
              <a:avLst/>
              <a:gdLst/>
              <a:ahLst/>
              <a:cxnLst/>
              <a:rect l="l" t="t" r="r" b="b"/>
              <a:pathLst>
                <a:path w="300" h="191" extrusionOk="0">
                  <a:moveTo>
                    <a:pt x="1" y="0"/>
                  </a:moveTo>
                  <a:cubicBezTo>
                    <a:pt x="1" y="27"/>
                    <a:pt x="1" y="27"/>
                    <a:pt x="1" y="55"/>
                  </a:cubicBezTo>
                  <a:cubicBezTo>
                    <a:pt x="1" y="136"/>
                    <a:pt x="55" y="190"/>
                    <a:pt x="136" y="190"/>
                  </a:cubicBezTo>
                  <a:cubicBezTo>
                    <a:pt x="218" y="190"/>
                    <a:pt x="299" y="136"/>
                    <a:pt x="299" y="55"/>
                  </a:cubicBezTo>
                  <a:lnTo>
                    <a:pt x="109" y="55"/>
                  </a:lnTo>
                  <a:cubicBezTo>
                    <a:pt x="82" y="55"/>
                    <a:pt x="28" y="27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43"/>
            <p:cNvSpPr/>
            <p:nvPr/>
          </p:nvSpPr>
          <p:spPr>
            <a:xfrm>
              <a:off x="4528561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43"/>
            <p:cNvSpPr/>
            <p:nvPr/>
          </p:nvSpPr>
          <p:spPr>
            <a:xfrm>
              <a:off x="4528561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43"/>
            <p:cNvSpPr/>
            <p:nvPr/>
          </p:nvSpPr>
          <p:spPr>
            <a:xfrm>
              <a:off x="4555652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43"/>
            <p:cNvSpPr/>
            <p:nvPr/>
          </p:nvSpPr>
          <p:spPr>
            <a:xfrm>
              <a:off x="4555652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43"/>
            <p:cNvSpPr/>
            <p:nvPr/>
          </p:nvSpPr>
          <p:spPr>
            <a:xfrm>
              <a:off x="4528561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43"/>
            <p:cNvSpPr/>
            <p:nvPr/>
          </p:nvSpPr>
          <p:spPr>
            <a:xfrm>
              <a:off x="4528561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43"/>
            <p:cNvSpPr/>
            <p:nvPr/>
          </p:nvSpPr>
          <p:spPr>
            <a:xfrm>
              <a:off x="4555652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43"/>
            <p:cNvSpPr/>
            <p:nvPr/>
          </p:nvSpPr>
          <p:spPr>
            <a:xfrm>
              <a:off x="4555652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43"/>
            <p:cNvSpPr/>
            <p:nvPr/>
          </p:nvSpPr>
          <p:spPr>
            <a:xfrm>
              <a:off x="4528561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43"/>
            <p:cNvSpPr/>
            <p:nvPr/>
          </p:nvSpPr>
          <p:spPr>
            <a:xfrm>
              <a:off x="4528561" y="318068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43"/>
            <p:cNvSpPr/>
            <p:nvPr/>
          </p:nvSpPr>
          <p:spPr>
            <a:xfrm>
              <a:off x="4555652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43"/>
            <p:cNvSpPr/>
            <p:nvPr/>
          </p:nvSpPr>
          <p:spPr>
            <a:xfrm>
              <a:off x="4528561" y="323320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43"/>
            <p:cNvSpPr/>
            <p:nvPr/>
          </p:nvSpPr>
          <p:spPr>
            <a:xfrm>
              <a:off x="4555652" y="326035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43"/>
            <p:cNvSpPr/>
            <p:nvPr/>
          </p:nvSpPr>
          <p:spPr>
            <a:xfrm>
              <a:off x="4555652" y="331280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43"/>
            <p:cNvSpPr/>
            <p:nvPr/>
          </p:nvSpPr>
          <p:spPr>
            <a:xfrm>
              <a:off x="4528561" y="3285646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43"/>
            <p:cNvSpPr/>
            <p:nvPr/>
          </p:nvSpPr>
          <p:spPr>
            <a:xfrm>
              <a:off x="4528561" y="333816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43"/>
            <p:cNvSpPr/>
            <p:nvPr/>
          </p:nvSpPr>
          <p:spPr>
            <a:xfrm>
              <a:off x="4555652" y="336531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43"/>
            <p:cNvSpPr/>
            <p:nvPr/>
          </p:nvSpPr>
          <p:spPr>
            <a:xfrm>
              <a:off x="4555652" y="3417765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43"/>
            <p:cNvSpPr/>
            <p:nvPr/>
          </p:nvSpPr>
          <p:spPr>
            <a:xfrm>
              <a:off x="4528561" y="3390674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43"/>
            <p:cNvSpPr/>
            <p:nvPr/>
          </p:nvSpPr>
          <p:spPr>
            <a:xfrm>
              <a:off x="4555652" y="347027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43"/>
            <p:cNvSpPr/>
            <p:nvPr/>
          </p:nvSpPr>
          <p:spPr>
            <a:xfrm>
              <a:off x="4555652" y="352279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43"/>
            <p:cNvSpPr/>
            <p:nvPr/>
          </p:nvSpPr>
          <p:spPr>
            <a:xfrm>
              <a:off x="4555652" y="3575239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43"/>
            <p:cNvSpPr/>
            <p:nvPr/>
          </p:nvSpPr>
          <p:spPr>
            <a:xfrm>
              <a:off x="4537569" y="3549883"/>
              <a:ext cx="12744" cy="20018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109" y="1"/>
                  </a:moveTo>
                  <a:cubicBezTo>
                    <a:pt x="55" y="82"/>
                    <a:pt x="1" y="191"/>
                    <a:pt x="1" y="272"/>
                  </a:cubicBezTo>
                  <a:cubicBezTo>
                    <a:pt x="1" y="299"/>
                    <a:pt x="28" y="299"/>
                    <a:pt x="28" y="299"/>
                  </a:cubicBezTo>
                  <a:cubicBezTo>
                    <a:pt x="109" y="299"/>
                    <a:pt x="191" y="218"/>
                    <a:pt x="191" y="137"/>
                  </a:cubicBezTo>
                  <a:cubicBezTo>
                    <a:pt x="191" y="82"/>
                    <a:pt x="163" y="28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43"/>
            <p:cNvSpPr/>
            <p:nvPr/>
          </p:nvSpPr>
          <p:spPr>
            <a:xfrm>
              <a:off x="4582810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43"/>
            <p:cNvSpPr/>
            <p:nvPr/>
          </p:nvSpPr>
          <p:spPr>
            <a:xfrm>
              <a:off x="4566528" y="3627753"/>
              <a:ext cx="9141" cy="12744"/>
            </a:xfrm>
            <a:custGeom>
              <a:avLst/>
              <a:gdLst/>
              <a:ahLst/>
              <a:cxnLst/>
              <a:rect l="l" t="t" r="r" b="b"/>
              <a:pathLst>
                <a:path w="137" h="191" extrusionOk="0">
                  <a:moveTo>
                    <a:pt x="1" y="0"/>
                  </a:moveTo>
                  <a:cubicBezTo>
                    <a:pt x="55" y="55"/>
                    <a:pt x="82" y="109"/>
                    <a:pt x="136" y="190"/>
                  </a:cubicBezTo>
                  <a:cubicBezTo>
                    <a:pt x="136" y="163"/>
                    <a:pt x="136" y="163"/>
                    <a:pt x="136" y="163"/>
                  </a:cubicBezTo>
                  <a:cubicBezTo>
                    <a:pt x="136" y="55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43"/>
            <p:cNvSpPr/>
            <p:nvPr/>
          </p:nvSpPr>
          <p:spPr>
            <a:xfrm>
              <a:off x="4584611" y="3653109"/>
              <a:ext cx="18216" cy="21752"/>
            </a:xfrm>
            <a:custGeom>
              <a:avLst/>
              <a:gdLst/>
              <a:ahLst/>
              <a:cxnLst/>
              <a:rect l="l" t="t" r="r" b="b"/>
              <a:pathLst>
                <a:path w="273" h="326" extrusionOk="0">
                  <a:moveTo>
                    <a:pt x="109" y="0"/>
                  </a:moveTo>
                  <a:cubicBezTo>
                    <a:pt x="82" y="0"/>
                    <a:pt x="28" y="27"/>
                    <a:pt x="1" y="54"/>
                  </a:cubicBezTo>
                  <a:cubicBezTo>
                    <a:pt x="28" y="136"/>
                    <a:pt x="28" y="217"/>
                    <a:pt x="28" y="298"/>
                  </a:cubicBezTo>
                  <a:cubicBezTo>
                    <a:pt x="55" y="298"/>
                    <a:pt x="82" y="326"/>
                    <a:pt x="109" y="326"/>
                  </a:cubicBezTo>
                  <a:cubicBezTo>
                    <a:pt x="191" y="326"/>
                    <a:pt x="272" y="244"/>
                    <a:pt x="272" y="163"/>
                  </a:cubicBezTo>
                  <a:cubicBezTo>
                    <a:pt x="272" y="81"/>
                    <a:pt x="191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43"/>
            <p:cNvSpPr/>
            <p:nvPr/>
          </p:nvSpPr>
          <p:spPr>
            <a:xfrm>
              <a:off x="4584611" y="3812318"/>
              <a:ext cx="18216" cy="20018"/>
            </a:xfrm>
            <a:custGeom>
              <a:avLst/>
              <a:gdLst/>
              <a:ahLst/>
              <a:cxnLst/>
              <a:rect l="l" t="t" r="r" b="b"/>
              <a:pathLst>
                <a:path w="273" h="300" extrusionOk="0">
                  <a:moveTo>
                    <a:pt x="164" y="1"/>
                  </a:moveTo>
                  <a:cubicBezTo>
                    <a:pt x="109" y="82"/>
                    <a:pt x="55" y="164"/>
                    <a:pt x="1" y="245"/>
                  </a:cubicBezTo>
                  <a:cubicBezTo>
                    <a:pt x="28" y="272"/>
                    <a:pt x="82" y="299"/>
                    <a:pt x="109" y="299"/>
                  </a:cubicBezTo>
                  <a:cubicBezTo>
                    <a:pt x="191" y="299"/>
                    <a:pt x="272" y="218"/>
                    <a:pt x="272" y="137"/>
                  </a:cubicBezTo>
                  <a:cubicBezTo>
                    <a:pt x="272" y="82"/>
                    <a:pt x="218" y="28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43"/>
            <p:cNvSpPr/>
            <p:nvPr/>
          </p:nvSpPr>
          <p:spPr>
            <a:xfrm>
              <a:off x="4503205" y="2210617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244" y="0"/>
                  </a:moveTo>
                  <a:cubicBezTo>
                    <a:pt x="217" y="27"/>
                    <a:pt x="190" y="55"/>
                    <a:pt x="163" y="55"/>
                  </a:cubicBezTo>
                  <a:cubicBezTo>
                    <a:pt x="109" y="82"/>
                    <a:pt x="55" y="109"/>
                    <a:pt x="0" y="163"/>
                  </a:cubicBezTo>
                  <a:cubicBezTo>
                    <a:pt x="27" y="217"/>
                    <a:pt x="82" y="272"/>
                    <a:pt x="163" y="272"/>
                  </a:cubicBezTo>
                  <a:cubicBezTo>
                    <a:pt x="244" y="272"/>
                    <a:pt x="299" y="217"/>
                    <a:pt x="299" y="136"/>
                  </a:cubicBezTo>
                  <a:cubicBezTo>
                    <a:pt x="299" y="82"/>
                    <a:pt x="272" y="27"/>
                    <a:pt x="24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43"/>
            <p:cNvSpPr/>
            <p:nvPr/>
          </p:nvSpPr>
          <p:spPr>
            <a:xfrm>
              <a:off x="4532164" y="2187063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217" y="1"/>
                  </a:moveTo>
                  <a:cubicBezTo>
                    <a:pt x="163" y="28"/>
                    <a:pt x="109" y="82"/>
                    <a:pt x="0" y="109"/>
                  </a:cubicBezTo>
                  <a:cubicBezTo>
                    <a:pt x="82" y="109"/>
                    <a:pt x="109" y="136"/>
                    <a:pt x="217" y="164"/>
                  </a:cubicBezTo>
                  <a:cubicBezTo>
                    <a:pt x="109" y="164"/>
                    <a:pt x="55" y="164"/>
                    <a:pt x="0" y="191"/>
                  </a:cubicBezTo>
                  <a:cubicBezTo>
                    <a:pt x="27" y="218"/>
                    <a:pt x="82" y="245"/>
                    <a:pt x="109" y="245"/>
                  </a:cubicBezTo>
                  <a:cubicBezTo>
                    <a:pt x="190" y="245"/>
                    <a:pt x="272" y="164"/>
                    <a:pt x="272" y="82"/>
                  </a:cubicBezTo>
                  <a:cubicBezTo>
                    <a:pt x="272" y="55"/>
                    <a:pt x="244" y="28"/>
                    <a:pt x="21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43"/>
            <p:cNvSpPr/>
            <p:nvPr/>
          </p:nvSpPr>
          <p:spPr>
            <a:xfrm>
              <a:off x="4503205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43"/>
            <p:cNvSpPr/>
            <p:nvPr/>
          </p:nvSpPr>
          <p:spPr>
            <a:xfrm>
              <a:off x="4481452" y="2288420"/>
              <a:ext cx="16348" cy="20017"/>
            </a:xfrm>
            <a:custGeom>
              <a:avLst/>
              <a:gdLst/>
              <a:ahLst/>
              <a:cxnLst/>
              <a:rect l="l" t="t" r="r" b="b"/>
              <a:pathLst>
                <a:path w="245" h="300" extrusionOk="0">
                  <a:moveTo>
                    <a:pt x="28" y="1"/>
                  </a:moveTo>
                  <a:cubicBezTo>
                    <a:pt x="55" y="55"/>
                    <a:pt x="82" y="82"/>
                    <a:pt x="109" y="136"/>
                  </a:cubicBezTo>
                  <a:cubicBezTo>
                    <a:pt x="82" y="163"/>
                    <a:pt x="28" y="218"/>
                    <a:pt x="1" y="272"/>
                  </a:cubicBezTo>
                  <a:cubicBezTo>
                    <a:pt x="28" y="299"/>
                    <a:pt x="55" y="299"/>
                    <a:pt x="82" y="299"/>
                  </a:cubicBezTo>
                  <a:cubicBezTo>
                    <a:pt x="164" y="299"/>
                    <a:pt x="245" y="218"/>
                    <a:pt x="245" y="136"/>
                  </a:cubicBezTo>
                  <a:cubicBezTo>
                    <a:pt x="245" y="55"/>
                    <a:pt x="164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43"/>
            <p:cNvSpPr/>
            <p:nvPr/>
          </p:nvSpPr>
          <p:spPr>
            <a:xfrm>
              <a:off x="4503205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43"/>
            <p:cNvSpPr/>
            <p:nvPr/>
          </p:nvSpPr>
          <p:spPr>
            <a:xfrm>
              <a:off x="4528561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43"/>
            <p:cNvSpPr/>
            <p:nvPr/>
          </p:nvSpPr>
          <p:spPr>
            <a:xfrm>
              <a:off x="4503205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43"/>
            <p:cNvSpPr/>
            <p:nvPr/>
          </p:nvSpPr>
          <p:spPr>
            <a:xfrm>
              <a:off x="4503205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43"/>
            <p:cNvSpPr/>
            <p:nvPr/>
          </p:nvSpPr>
          <p:spPr>
            <a:xfrm>
              <a:off x="4503205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43"/>
            <p:cNvSpPr/>
            <p:nvPr/>
          </p:nvSpPr>
          <p:spPr>
            <a:xfrm>
              <a:off x="4503205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43"/>
            <p:cNvSpPr/>
            <p:nvPr/>
          </p:nvSpPr>
          <p:spPr>
            <a:xfrm>
              <a:off x="4503205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17" y="272"/>
                    <a:pt x="244" y="245"/>
                    <a:pt x="299" y="218"/>
                  </a:cubicBezTo>
                  <a:cubicBezTo>
                    <a:pt x="299" y="218"/>
                    <a:pt x="299" y="190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43"/>
            <p:cNvSpPr/>
            <p:nvPr/>
          </p:nvSpPr>
          <p:spPr>
            <a:xfrm>
              <a:off x="4481452" y="2708330"/>
              <a:ext cx="14546" cy="5471"/>
            </a:xfrm>
            <a:custGeom>
              <a:avLst/>
              <a:gdLst/>
              <a:ahLst/>
              <a:cxnLst/>
              <a:rect l="l" t="t" r="r" b="b"/>
              <a:pathLst>
                <a:path w="218" h="82" extrusionOk="0">
                  <a:moveTo>
                    <a:pt x="82" y="0"/>
                  </a:moveTo>
                  <a:cubicBezTo>
                    <a:pt x="55" y="0"/>
                    <a:pt x="28" y="0"/>
                    <a:pt x="1" y="28"/>
                  </a:cubicBezTo>
                  <a:cubicBezTo>
                    <a:pt x="55" y="55"/>
                    <a:pt x="109" y="82"/>
                    <a:pt x="191" y="82"/>
                  </a:cubicBezTo>
                  <a:lnTo>
                    <a:pt x="218" y="82"/>
                  </a:lnTo>
                  <a:cubicBezTo>
                    <a:pt x="191" y="28"/>
                    <a:pt x="136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43"/>
            <p:cNvSpPr/>
            <p:nvPr/>
          </p:nvSpPr>
          <p:spPr>
            <a:xfrm>
              <a:off x="4503205" y="284044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109" y="0"/>
                    <a:pt x="82" y="28"/>
                    <a:pt x="55" y="28"/>
                  </a:cubicBezTo>
                  <a:cubicBezTo>
                    <a:pt x="27" y="55"/>
                    <a:pt x="0" y="82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109"/>
                    <a:pt x="299" y="82"/>
                    <a:pt x="272" y="55"/>
                  </a:cubicBezTo>
                  <a:cubicBezTo>
                    <a:pt x="244" y="28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43"/>
            <p:cNvSpPr/>
            <p:nvPr/>
          </p:nvSpPr>
          <p:spPr>
            <a:xfrm>
              <a:off x="4476047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43"/>
            <p:cNvSpPr/>
            <p:nvPr/>
          </p:nvSpPr>
          <p:spPr>
            <a:xfrm>
              <a:off x="4503205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43"/>
            <p:cNvSpPr/>
            <p:nvPr/>
          </p:nvSpPr>
          <p:spPr>
            <a:xfrm>
              <a:off x="4503205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43"/>
            <p:cNvSpPr/>
            <p:nvPr/>
          </p:nvSpPr>
          <p:spPr>
            <a:xfrm>
              <a:off x="4476047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43"/>
            <p:cNvSpPr/>
            <p:nvPr/>
          </p:nvSpPr>
          <p:spPr>
            <a:xfrm>
              <a:off x="4476047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43"/>
            <p:cNvSpPr/>
            <p:nvPr/>
          </p:nvSpPr>
          <p:spPr>
            <a:xfrm>
              <a:off x="4503205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43"/>
            <p:cNvSpPr/>
            <p:nvPr/>
          </p:nvSpPr>
          <p:spPr>
            <a:xfrm>
              <a:off x="4503205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43"/>
            <p:cNvSpPr/>
            <p:nvPr/>
          </p:nvSpPr>
          <p:spPr>
            <a:xfrm>
              <a:off x="4476047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43"/>
            <p:cNvSpPr/>
            <p:nvPr/>
          </p:nvSpPr>
          <p:spPr>
            <a:xfrm>
              <a:off x="4476047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43"/>
            <p:cNvSpPr/>
            <p:nvPr/>
          </p:nvSpPr>
          <p:spPr>
            <a:xfrm>
              <a:off x="4503205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43"/>
            <p:cNvSpPr/>
            <p:nvPr/>
          </p:nvSpPr>
          <p:spPr>
            <a:xfrm>
              <a:off x="4503205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43"/>
            <p:cNvSpPr/>
            <p:nvPr/>
          </p:nvSpPr>
          <p:spPr>
            <a:xfrm>
              <a:off x="4476047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43"/>
            <p:cNvSpPr/>
            <p:nvPr/>
          </p:nvSpPr>
          <p:spPr>
            <a:xfrm>
              <a:off x="4476047" y="318068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43"/>
            <p:cNvSpPr/>
            <p:nvPr/>
          </p:nvSpPr>
          <p:spPr>
            <a:xfrm>
              <a:off x="4503205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43"/>
            <p:cNvSpPr/>
            <p:nvPr/>
          </p:nvSpPr>
          <p:spPr>
            <a:xfrm>
              <a:off x="4476047" y="323320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43"/>
            <p:cNvSpPr/>
            <p:nvPr/>
          </p:nvSpPr>
          <p:spPr>
            <a:xfrm>
              <a:off x="4503205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43"/>
            <p:cNvSpPr/>
            <p:nvPr/>
          </p:nvSpPr>
          <p:spPr>
            <a:xfrm>
              <a:off x="4503205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43"/>
            <p:cNvSpPr/>
            <p:nvPr/>
          </p:nvSpPr>
          <p:spPr>
            <a:xfrm>
              <a:off x="4476047" y="3285646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43"/>
            <p:cNvSpPr/>
            <p:nvPr/>
          </p:nvSpPr>
          <p:spPr>
            <a:xfrm>
              <a:off x="4476047" y="333816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43"/>
            <p:cNvSpPr/>
            <p:nvPr/>
          </p:nvSpPr>
          <p:spPr>
            <a:xfrm>
              <a:off x="4503205" y="336531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43"/>
            <p:cNvSpPr/>
            <p:nvPr/>
          </p:nvSpPr>
          <p:spPr>
            <a:xfrm>
              <a:off x="4503205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43"/>
            <p:cNvSpPr/>
            <p:nvPr/>
          </p:nvSpPr>
          <p:spPr>
            <a:xfrm>
              <a:off x="4476047" y="3390674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43"/>
            <p:cNvSpPr/>
            <p:nvPr/>
          </p:nvSpPr>
          <p:spPr>
            <a:xfrm>
              <a:off x="4503205" y="3470278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63" y="1"/>
                  </a:moveTo>
                  <a:cubicBezTo>
                    <a:pt x="82" y="1"/>
                    <a:pt x="27" y="55"/>
                    <a:pt x="0" y="109"/>
                  </a:cubicBezTo>
                  <a:lnTo>
                    <a:pt x="244" y="109"/>
                  </a:lnTo>
                  <a:cubicBezTo>
                    <a:pt x="272" y="109"/>
                    <a:pt x="299" y="109"/>
                    <a:pt x="299" y="136"/>
                  </a:cubicBezTo>
                  <a:cubicBezTo>
                    <a:pt x="299" y="55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43"/>
            <p:cNvSpPr/>
            <p:nvPr/>
          </p:nvSpPr>
          <p:spPr>
            <a:xfrm>
              <a:off x="4528561" y="3443121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43"/>
            <p:cNvSpPr/>
            <p:nvPr/>
          </p:nvSpPr>
          <p:spPr>
            <a:xfrm>
              <a:off x="4479651" y="2235974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109" y="109"/>
                    <a:pt x="1" y="81"/>
                    <a:pt x="1" y="217"/>
                  </a:cubicBezTo>
                  <a:lnTo>
                    <a:pt x="1" y="244"/>
                  </a:lnTo>
                  <a:cubicBezTo>
                    <a:pt x="28" y="271"/>
                    <a:pt x="55" y="298"/>
                    <a:pt x="109" y="298"/>
                  </a:cubicBezTo>
                  <a:cubicBezTo>
                    <a:pt x="191" y="298"/>
                    <a:pt x="272" y="217"/>
                    <a:pt x="272" y="136"/>
                  </a:cubicBezTo>
                  <a:cubicBezTo>
                    <a:pt x="272" y="81"/>
                    <a:pt x="218" y="27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43"/>
            <p:cNvSpPr/>
            <p:nvPr/>
          </p:nvSpPr>
          <p:spPr>
            <a:xfrm>
              <a:off x="4476047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43"/>
            <p:cNvSpPr/>
            <p:nvPr/>
          </p:nvSpPr>
          <p:spPr>
            <a:xfrm>
              <a:off x="4450691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43"/>
            <p:cNvSpPr/>
            <p:nvPr/>
          </p:nvSpPr>
          <p:spPr>
            <a:xfrm>
              <a:off x="4423534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43"/>
            <p:cNvSpPr/>
            <p:nvPr/>
          </p:nvSpPr>
          <p:spPr>
            <a:xfrm>
              <a:off x="4450691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43"/>
            <p:cNvSpPr/>
            <p:nvPr/>
          </p:nvSpPr>
          <p:spPr>
            <a:xfrm>
              <a:off x="4476047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43"/>
            <p:cNvSpPr/>
            <p:nvPr/>
          </p:nvSpPr>
          <p:spPr>
            <a:xfrm>
              <a:off x="4423534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43"/>
            <p:cNvSpPr/>
            <p:nvPr/>
          </p:nvSpPr>
          <p:spPr>
            <a:xfrm>
              <a:off x="4450691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43"/>
            <p:cNvSpPr/>
            <p:nvPr/>
          </p:nvSpPr>
          <p:spPr>
            <a:xfrm>
              <a:off x="4476047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43"/>
            <p:cNvSpPr/>
            <p:nvPr/>
          </p:nvSpPr>
          <p:spPr>
            <a:xfrm>
              <a:off x="4476047" y="2655816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lnTo>
                    <a:pt x="326" y="136"/>
                  </a:ln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43"/>
            <p:cNvSpPr/>
            <p:nvPr/>
          </p:nvSpPr>
          <p:spPr>
            <a:xfrm>
              <a:off x="4423534" y="2655816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lnTo>
                    <a:pt x="326" y="164"/>
                  </a:ln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43"/>
            <p:cNvSpPr/>
            <p:nvPr/>
          </p:nvSpPr>
          <p:spPr>
            <a:xfrm>
              <a:off x="4450691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43"/>
            <p:cNvSpPr/>
            <p:nvPr/>
          </p:nvSpPr>
          <p:spPr>
            <a:xfrm>
              <a:off x="4476047" y="2666692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1" y="1"/>
                  </a:moveTo>
                  <a:cubicBezTo>
                    <a:pt x="1" y="82"/>
                    <a:pt x="82" y="136"/>
                    <a:pt x="163" y="136"/>
                  </a:cubicBezTo>
                  <a:cubicBezTo>
                    <a:pt x="245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43"/>
            <p:cNvSpPr/>
            <p:nvPr/>
          </p:nvSpPr>
          <p:spPr>
            <a:xfrm>
              <a:off x="4423534" y="2664891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0"/>
                  </a:moveTo>
                  <a:cubicBezTo>
                    <a:pt x="1" y="109"/>
                    <a:pt x="82" y="163"/>
                    <a:pt x="164" y="163"/>
                  </a:cubicBezTo>
                  <a:cubicBezTo>
                    <a:pt x="245" y="163"/>
                    <a:pt x="326" y="109"/>
                    <a:pt x="32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43"/>
            <p:cNvSpPr/>
            <p:nvPr/>
          </p:nvSpPr>
          <p:spPr>
            <a:xfrm>
              <a:off x="4423534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43"/>
            <p:cNvSpPr/>
            <p:nvPr/>
          </p:nvSpPr>
          <p:spPr>
            <a:xfrm>
              <a:off x="4450691" y="2844051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272" y="1"/>
                  </a:moveTo>
                  <a:cubicBezTo>
                    <a:pt x="191" y="1"/>
                    <a:pt x="109" y="28"/>
                    <a:pt x="1" y="55"/>
                  </a:cubicBezTo>
                  <a:cubicBezTo>
                    <a:pt x="1" y="55"/>
                    <a:pt x="1" y="82"/>
                    <a:pt x="1" y="82"/>
                  </a:cubicBezTo>
                  <a:cubicBezTo>
                    <a:pt x="1" y="163"/>
                    <a:pt x="55" y="245"/>
                    <a:pt x="164" y="245"/>
                  </a:cubicBezTo>
                  <a:cubicBezTo>
                    <a:pt x="245" y="245"/>
                    <a:pt x="299" y="163"/>
                    <a:pt x="299" y="82"/>
                  </a:cubicBezTo>
                  <a:cubicBezTo>
                    <a:pt x="299" y="55"/>
                    <a:pt x="299" y="28"/>
                    <a:pt x="27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43"/>
            <p:cNvSpPr/>
            <p:nvPr/>
          </p:nvSpPr>
          <p:spPr>
            <a:xfrm>
              <a:off x="4423534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43"/>
            <p:cNvSpPr/>
            <p:nvPr/>
          </p:nvSpPr>
          <p:spPr>
            <a:xfrm>
              <a:off x="4450691" y="289109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43"/>
            <p:cNvSpPr/>
            <p:nvPr/>
          </p:nvSpPr>
          <p:spPr>
            <a:xfrm>
              <a:off x="4450691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43"/>
            <p:cNvSpPr/>
            <p:nvPr/>
          </p:nvSpPr>
          <p:spPr>
            <a:xfrm>
              <a:off x="4423534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43"/>
            <p:cNvSpPr/>
            <p:nvPr/>
          </p:nvSpPr>
          <p:spPr>
            <a:xfrm>
              <a:off x="4423534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43"/>
            <p:cNvSpPr/>
            <p:nvPr/>
          </p:nvSpPr>
          <p:spPr>
            <a:xfrm>
              <a:off x="4450691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43"/>
            <p:cNvSpPr/>
            <p:nvPr/>
          </p:nvSpPr>
          <p:spPr>
            <a:xfrm>
              <a:off x="4450691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43"/>
            <p:cNvSpPr/>
            <p:nvPr/>
          </p:nvSpPr>
          <p:spPr>
            <a:xfrm>
              <a:off x="4423534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43"/>
            <p:cNvSpPr/>
            <p:nvPr/>
          </p:nvSpPr>
          <p:spPr>
            <a:xfrm>
              <a:off x="4423534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43"/>
            <p:cNvSpPr/>
            <p:nvPr/>
          </p:nvSpPr>
          <p:spPr>
            <a:xfrm>
              <a:off x="4450691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43"/>
            <p:cNvSpPr/>
            <p:nvPr/>
          </p:nvSpPr>
          <p:spPr>
            <a:xfrm>
              <a:off x="4450691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43"/>
            <p:cNvSpPr/>
            <p:nvPr/>
          </p:nvSpPr>
          <p:spPr>
            <a:xfrm>
              <a:off x="4423534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43"/>
            <p:cNvSpPr/>
            <p:nvPr/>
          </p:nvSpPr>
          <p:spPr>
            <a:xfrm>
              <a:off x="4423534" y="318068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43"/>
            <p:cNvSpPr/>
            <p:nvPr/>
          </p:nvSpPr>
          <p:spPr>
            <a:xfrm>
              <a:off x="4450691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43"/>
            <p:cNvSpPr/>
            <p:nvPr/>
          </p:nvSpPr>
          <p:spPr>
            <a:xfrm>
              <a:off x="4423534" y="323320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43"/>
            <p:cNvSpPr/>
            <p:nvPr/>
          </p:nvSpPr>
          <p:spPr>
            <a:xfrm>
              <a:off x="4450691" y="326035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64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43"/>
            <p:cNvSpPr/>
            <p:nvPr/>
          </p:nvSpPr>
          <p:spPr>
            <a:xfrm>
              <a:off x="4450691" y="331280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43"/>
            <p:cNvSpPr/>
            <p:nvPr/>
          </p:nvSpPr>
          <p:spPr>
            <a:xfrm>
              <a:off x="4423534" y="3285646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43"/>
            <p:cNvSpPr/>
            <p:nvPr/>
          </p:nvSpPr>
          <p:spPr>
            <a:xfrm>
              <a:off x="4423534" y="333816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43"/>
            <p:cNvSpPr/>
            <p:nvPr/>
          </p:nvSpPr>
          <p:spPr>
            <a:xfrm>
              <a:off x="4450691" y="336531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4"/>
                    <a:pt x="55" y="299"/>
                    <a:pt x="164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43"/>
            <p:cNvSpPr/>
            <p:nvPr/>
          </p:nvSpPr>
          <p:spPr>
            <a:xfrm>
              <a:off x="4450691" y="3417765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43"/>
            <p:cNvSpPr/>
            <p:nvPr/>
          </p:nvSpPr>
          <p:spPr>
            <a:xfrm>
              <a:off x="4423534" y="3390674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43"/>
            <p:cNvSpPr/>
            <p:nvPr/>
          </p:nvSpPr>
          <p:spPr>
            <a:xfrm>
              <a:off x="4476047" y="3443121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191"/>
                    <a:pt x="28" y="191"/>
                    <a:pt x="28" y="218"/>
                  </a:cubicBezTo>
                  <a:cubicBezTo>
                    <a:pt x="28" y="245"/>
                    <a:pt x="55" y="245"/>
                    <a:pt x="55" y="272"/>
                  </a:cubicBezTo>
                  <a:cubicBezTo>
                    <a:pt x="82" y="299"/>
                    <a:pt x="136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43"/>
            <p:cNvSpPr/>
            <p:nvPr/>
          </p:nvSpPr>
          <p:spPr>
            <a:xfrm>
              <a:off x="4371087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43"/>
            <p:cNvSpPr/>
            <p:nvPr/>
          </p:nvSpPr>
          <p:spPr>
            <a:xfrm>
              <a:off x="4425402" y="2500210"/>
              <a:ext cx="3670" cy="7273"/>
            </a:xfrm>
            <a:custGeom>
              <a:avLst/>
              <a:gdLst/>
              <a:ahLst/>
              <a:cxnLst/>
              <a:rect l="l" t="t" r="r" b="b"/>
              <a:pathLst>
                <a:path w="55" h="109" extrusionOk="0">
                  <a:moveTo>
                    <a:pt x="54" y="0"/>
                  </a:moveTo>
                  <a:cubicBezTo>
                    <a:pt x="27" y="27"/>
                    <a:pt x="0" y="54"/>
                    <a:pt x="0" y="109"/>
                  </a:cubicBezTo>
                  <a:cubicBezTo>
                    <a:pt x="27" y="82"/>
                    <a:pt x="27" y="27"/>
                    <a:pt x="5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43"/>
            <p:cNvSpPr/>
            <p:nvPr/>
          </p:nvSpPr>
          <p:spPr>
            <a:xfrm>
              <a:off x="4371087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43"/>
            <p:cNvSpPr/>
            <p:nvPr/>
          </p:nvSpPr>
          <p:spPr>
            <a:xfrm>
              <a:off x="4398244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43"/>
            <p:cNvSpPr/>
            <p:nvPr/>
          </p:nvSpPr>
          <p:spPr>
            <a:xfrm>
              <a:off x="4378293" y="2565335"/>
              <a:ext cx="9141" cy="5471"/>
            </a:xfrm>
            <a:custGeom>
              <a:avLst/>
              <a:gdLst/>
              <a:ahLst/>
              <a:cxnLst/>
              <a:rect l="l" t="t" r="r" b="b"/>
              <a:pathLst>
                <a:path w="137" h="82" extrusionOk="0">
                  <a:moveTo>
                    <a:pt x="1" y="1"/>
                  </a:moveTo>
                  <a:lnTo>
                    <a:pt x="1" y="55"/>
                  </a:lnTo>
                  <a:cubicBezTo>
                    <a:pt x="1" y="82"/>
                    <a:pt x="28" y="82"/>
                    <a:pt x="55" y="82"/>
                  </a:cubicBezTo>
                  <a:cubicBezTo>
                    <a:pt x="82" y="82"/>
                    <a:pt x="109" y="82"/>
                    <a:pt x="136" y="55"/>
                  </a:cubicBezTo>
                  <a:cubicBezTo>
                    <a:pt x="109" y="28"/>
                    <a:pt x="82" y="28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43"/>
            <p:cNvSpPr/>
            <p:nvPr/>
          </p:nvSpPr>
          <p:spPr>
            <a:xfrm>
              <a:off x="4371087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43"/>
            <p:cNvSpPr/>
            <p:nvPr/>
          </p:nvSpPr>
          <p:spPr>
            <a:xfrm>
              <a:off x="4398244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43"/>
            <p:cNvSpPr/>
            <p:nvPr/>
          </p:nvSpPr>
          <p:spPr>
            <a:xfrm>
              <a:off x="4387368" y="2657618"/>
              <a:ext cx="5471" cy="9141"/>
            </a:xfrm>
            <a:custGeom>
              <a:avLst/>
              <a:gdLst/>
              <a:ahLst/>
              <a:cxnLst/>
              <a:rect l="l" t="t" r="r" b="b"/>
              <a:pathLst>
                <a:path w="82" h="137" extrusionOk="0">
                  <a:moveTo>
                    <a:pt x="0" y="1"/>
                  </a:moveTo>
                  <a:cubicBezTo>
                    <a:pt x="0" y="28"/>
                    <a:pt x="0" y="55"/>
                    <a:pt x="0" y="55"/>
                  </a:cubicBezTo>
                  <a:cubicBezTo>
                    <a:pt x="0" y="55"/>
                    <a:pt x="0" y="82"/>
                    <a:pt x="0" y="137"/>
                  </a:cubicBezTo>
                  <a:lnTo>
                    <a:pt x="82" y="137"/>
                  </a:lnTo>
                  <a:cubicBezTo>
                    <a:pt x="82" y="82"/>
                    <a:pt x="55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43"/>
            <p:cNvSpPr/>
            <p:nvPr/>
          </p:nvSpPr>
          <p:spPr>
            <a:xfrm>
              <a:off x="4398244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43"/>
            <p:cNvSpPr/>
            <p:nvPr/>
          </p:nvSpPr>
          <p:spPr>
            <a:xfrm>
              <a:off x="4387368" y="2664891"/>
              <a:ext cx="5471" cy="9141"/>
            </a:xfrm>
            <a:custGeom>
              <a:avLst/>
              <a:gdLst/>
              <a:ahLst/>
              <a:cxnLst/>
              <a:rect l="l" t="t" r="r" b="b"/>
              <a:pathLst>
                <a:path w="82" h="137" extrusionOk="0">
                  <a:moveTo>
                    <a:pt x="0" y="0"/>
                  </a:moveTo>
                  <a:cubicBezTo>
                    <a:pt x="28" y="55"/>
                    <a:pt x="28" y="82"/>
                    <a:pt x="28" y="136"/>
                  </a:cubicBezTo>
                  <a:cubicBezTo>
                    <a:pt x="55" y="109"/>
                    <a:pt x="82" y="55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43"/>
            <p:cNvSpPr/>
            <p:nvPr/>
          </p:nvSpPr>
          <p:spPr>
            <a:xfrm>
              <a:off x="4371087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43"/>
            <p:cNvSpPr/>
            <p:nvPr/>
          </p:nvSpPr>
          <p:spPr>
            <a:xfrm>
              <a:off x="4398244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43"/>
            <p:cNvSpPr/>
            <p:nvPr/>
          </p:nvSpPr>
          <p:spPr>
            <a:xfrm>
              <a:off x="4371087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43"/>
            <p:cNvSpPr/>
            <p:nvPr/>
          </p:nvSpPr>
          <p:spPr>
            <a:xfrm>
              <a:off x="4398244" y="2789736"/>
              <a:ext cx="3670" cy="12744"/>
            </a:xfrm>
            <a:custGeom>
              <a:avLst/>
              <a:gdLst/>
              <a:ahLst/>
              <a:cxnLst/>
              <a:rect l="l" t="t" r="r" b="b"/>
              <a:pathLst>
                <a:path w="55" h="191" extrusionOk="0">
                  <a:moveTo>
                    <a:pt x="54" y="1"/>
                  </a:moveTo>
                  <a:lnTo>
                    <a:pt x="54" y="1"/>
                  </a:lnTo>
                  <a:cubicBezTo>
                    <a:pt x="27" y="28"/>
                    <a:pt x="0" y="55"/>
                    <a:pt x="0" y="109"/>
                  </a:cubicBezTo>
                  <a:cubicBezTo>
                    <a:pt x="0" y="137"/>
                    <a:pt x="0" y="164"/>
                    <a:pt x="27" y="191"/>
                  </a:cubicBezTo>
                  <a:cubicBezTo>
                    <a:pt x="27" y="191"/>
                    <a:pt x="27" y="164"/>
                    <a:pt x="27" y="164"/>
                  </a:cubicBezTo>
                  <a:cubicBezTo>
                    <a:pt x="27" y="109"/>
                    <a:pt x="27" y="55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43"/>
            <p:cNvSpPr/>
            <p:nvPr/>
          </p:nvSpPr>
          <p:spPr>
            <a:xfrm>
              <a:off x="4371087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17" y="299"/>
                    <a:pt x="244" y="299"/>
                    <a:pt x="272" y="272"/>
                  </a:cubicBezTo>
                  <a:cubicBezTo>
                    <a:pt x="299" y="245"/>
                    <a:pt x="326" y="190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43"/>
            <p:cNvSpPr/>
            <p:nvPr/>
          </p:nvSpPr>
          <p:spPr>
            <a:xfrm>
              <a:off x="4398244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43"/>
            <p:cNvSpPr/>
            <p:nvPr/>
          </p:nvSpPr>
          <p:spPr>
            <a:xfrm>
              <a:off x="4374690" y="2871209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245" y="1"/>
                  </a:moveTo>
                  <a:cubicBezTo>
                    <a:pt x="218" y="28"/>
                    <a:pt x="190" y="28"/>
                    <a:pt x="190" y="55"/>
                  </a:cubicBezTo>
                  <a:cubicBezTo>
                    <a:pt x="109" y="82"/>
                    <a:pt x="82" y="136"/>
                    <a:pt x="1" y="190"/>
                  </a:cubicBezTo>
                  <a:cubicBezTo>
                    <a:pt x="28" y="218"/>
                    <a:pt x="82" y="218"/>
                    <a:pt x="109" y="218"/>
                  </a:cubicBezTo>
                  <a:cubicBezTo>
                    <a:pt x="190" y="218"/>
                    <a:pt x="272" y="163"/>
                    <a:pt x="272" y="82"/>
                  </a:cubicBezTo>
                  <a:cubicBezTo>
                    <a:pt x="272" y="55"/>
                    <a:pt x="245" y="28"/>
                    <a:pt x="24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43"/>
            <p:cNvSpPr/>
            <p:nvPr/>
          </p:nvSpPr>
          <p:spPr>
            <a:xfrm>
              <a:off x="4398244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43"/>
            <p:cNvSpPr/>
            <p:nvPr/>
          </p:nvSpPr>
          <p:spPr>
            <a:xfrm>
              <a:off x="4371087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43"/>
            <p:cNvSpPr/>
            <p:nvPr/>
          </p:nvSpPr>
          <p:spPr>
            <a:xfrm>
              <a:off x="4371087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43"/>
            <p:cNvSpPr/>
            <p:nvPr/>
          </p:nvSpPr>
          <p:spPr>
            <a:xfrm>
              <a:off x="4398244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43"/>
            <p:cNvSpPr/>
            <p:nvPr/>
          </p:nvSpPr>
          <p:spPr>
            <a:xfrm>
              <a:off x="4398244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43"/>
            <p:cNvSpPr/>
            <p:nvPr/>
          </p:nvSpPr>
          <p:spPr>
            <a:xfrm>
              <a:off x="4371087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43"/>
            <p:cNvSpPr/>
            <p:nvPr/>
          </p:nvSpPr>
          <p:spPr>
            <a:xfrm>
              <a:off x="4371087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43"/>
            <p:cNvSpPr/>
            <p:nvPr/>
          </p:nvSpPr>
          <p:spPr>
            <a:xfrm>
              <a:off x="4398244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43"/>
            <p:cNvSpPr/>
            <p:nvPr/>
          </p:nvSpPr>
          <p:spPr>
            <a:xfrm>
              <a:off x="4398244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43"/>
            <p:cNvSpPr/>
            <p:nvPr/>
          </p:nvSpPr>
          <p:spPr>
            <a:xfrm>
              <a:off x="4371087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43"/>
            <p:cNvSpPr/>
            <p:nvPr/>
          </p:nvSpPr>
          <p:spPr>
            <a:xfrm>
              <a:off x="4371087" y="318068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43"/>
            <p:cNvSpPr/>
            <p:nvPr/>
          </p:nvSpPr>
          <p:spPr>
            <a:xfrm>
              <a:off x="4398244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43"/>
            <p:cNvSpPr/>
            <p:nvPr/>
          </p:nvSpPr>
          <p:spPr>
            <a:xfrm>
              <a:off x="4371087" y="323320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43"/>
            <p:cNvSpPr/>
            <p:nvPr/>
          </p:nvSpPr>
          <p:spPr>
            <a:xfrm>
              <a:off x="4398244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43"/>
            <p:cNvSpPr/>
            <p:nvPr/>
          </p:nvSpPr>
          <p:spPr>
            <a:xfrm>
              <a:off x="4398244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43"/>
            <p:cNvSpPr/>
            <p:nvPr/>
          </p:nvSpPr>
          <p:spPr>
            <a:xfrm>
              <a:off x="4371087" y="3285646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43"/>
            <p:cNvSpPr/>
            <p:nvPr/>
          </p:nvSpPr>
          <p:spPr>
            <a:xfrm>
              <a:off x="4371087" y="333816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43"/>
            <p:cNvSpPr/>
            <p:nvPr/>
          </p:nvSpPr>
          <p:spPr>
            <a:xfrm>
              <a:off x="4398244" y="336531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43"/>
            <p:cNvSpPr/>
            <p:nvPr/>
          </p:nvSpPr>
          <p:spPr>
            <a:xfrm>
              <a:off x="4398244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9" y="245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43"/>
            <p:cNvSpPr/>
            <p:nvPr/>
          </p:nvSpPr>
          <p:spPr>
            <a:xfrm>
              <a:off x="4371087" y="3390674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43"/>
            <p:cNvSpPr/>
            <p:nvPr/>
          </p:nvSpPr>
          <p:spPr>
            <a:xfrm>
              <a:off x="4427204" y="3443121"/>
              <a:ext cx="9075" cy="3670"/>
            </a:xfrm>
            <a:custGeom>
              <a:avLst/>
              <a:gdLst/>
              <a:ahLst/>
              <a:cxnLst/>
              <a:rect l="l" t="t" r="r" b="b"/>
              <a:pathLst>
                <a:path w="136" h="55" extrusionOk="0">
                  <a:moveTo>
                    <a:pt x="109" y="1"/>
                  </a:moveTo>
                  <a:cubicBezTo>
                    <a:pt x="82" y="1"/>
                    <a:pt x="27" y="28"/>
                    <a:pt x="0" y="55"/>
                  </a:cubicBezTo>
                  <a:cubicBezTo>
                    <a:pt x="54" y="28"/>
                    <a:pt x="82" y="28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43"/>
            <p:cNvSpPr/>
            <p:nvPr/>
          </p:nvSpPr>
          <p:spPr>
            <a:xfrm>
              <a:off x="4345731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43"/>
            <p:cNvSpPr/>
            <p:nvPr/>
          </p:nvSpPr>
          <p:spPr>
            <a:xfrm>
              <a:off x="4345731" y="2583418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109" y="1"/>
                  </a:moveTo>
                  <a:cubicBezTo>
                    <a:pt x="82" y="28"/>
                    <a:pt x="55" y="28"/>
                    <a:pt x="1" y="55"/>
                  </a:cubicBezTo>
                  <a:cubicBezTo>
                    <a:pt x="1" y="136"/>
                    <a:pt x="55" y="218"/>
                    <a:pt x="163" y="218"/>
                  </a:cubicBezTo>
                  <a:cubicBezTo>
                    <a:pt x="218" y="218"/>
                    <a:pt x="272" y="164"/>
                    <a:pt x="299" y="109"/>
                  </a:cubicBezTo>
                  <a:cubicBezTo>
                    <a:pt x="218" y="82"/>
                    <a:pt x="136" y="55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43"/>
            <p:cNvSpPr/>
            <p:nvPr/>
          </p:nvSpPr>
          <p:spPr>
            <a:xfrm>
              <a:off x="4318573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43"/>
            <p:cNvSpPr/>
            <p:nvPr/>
          </p:nvSpPr>
          <p:spPr>
            <a:xfrm>
              <a:off x="4345731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43"/>
            <p:cNvSpPr/>
            <p:nvPr/>
          </p:nvSpPr>
          <p:spPr>
            <a:xfrm>
              <a:off x="4318573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43"/>
            <p:cNvSpPr/>
            <p:nvPr/>
          </p:nvSpPr>
          <p:spPr>
            <a:xfrm>
              <a:off x="4345731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43"/>
            <p:cNvSpPr/>
            <p:nvPr/>
          </p:nvSpPr>
          <p:spPr>
            <a:xfrm>
              <a:off x="4318573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43"/>
            <p:cNvSpPr/>
            <p:nvPr/>
          </p:nvSpPr>
          <p:spPr>
            <a:xfrm>
              <a:off x="4345731" y="2838646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190"/>
                    <a:pt x="1" y="190"/>
                    <a:pt x="1" y="217"/>
                  </a:cubicBezTo>
                  <a:lnTo>
                    <a:pt x="55" y="217"/>
                  </a:lnTo>
                  <a:cubicBezTo>
                    <a:pt x="77" y="217"/>
                    <a:pt x="168" y="183"/>
                    <a:pt x="245" y="183"/>
                  </a:cubicBezTo>
                  <a:cubicBezTo>
                    <a:pt x="264" y="183"/>
                    <a:pt x="283" y="185"/>
                    <a:pt x="299" y="190"/>
                  </a:cubicBezTo>
                  <a:cubicBezTo>
                    <a:pt x="299" y="190"/>
                    <a:pt x="299" y="163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43"/>
            <p:cNvSpPr/>
            <p:nvPr/>
          </p:nvSpPr>
          <p:spPr>
            <a:xfrm>
              <a:off x="4318573" y="2869407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55" y="0"/>
                  </a:moveTo>
                  <a:cubicBezTo>
                    <a:pt x="28" y="28"/>
                    <a:pt x="1" y="55"/>
                    <a:pt x="1" y="109"/>
                  </a:cubicBezTo>
                  <a:cubicBezTo>
                    <a:pt x="1" y="190"/>
                    <a:pt x="82" y="245"/>
                    <a:pt x="163" y="245"/>
                  </a:cubicBezTo>
                  <a:cubicBezTo>
                    <a:pt x="218" y="245"/>
                    <a:pt x="272" y="217"/>
                    <a:pt x="299" y="163"/>
                  </a:cubicBezTo>
                  <a:cubicBezTo>
                    <a:pt x="218" y="136"/>
                    <a:pt x="136" y="82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43"/>
            <p:cNvSpPr/>
            <p:nvPr/>
          </p:nvSpPr>
          <p:spPr>
            <a:xfrm>
              <a:off x="4345731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43"/>
            <p:cNvSpPr/>
            <p:nvPr/>
          </p:nvSpPr>
          <p:spPr>
            <a:xfrm>
              <a:off x="4345731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43"/>
            <p:cNvSpPr/>
            <p:nvPr/>
          </p:nvSpPr>
          <p:spPr>
            <a:xfrm>
              <a:off x="4318573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43"/>
            <p:cNvSpPr/>
            <p:nvPr/>
          </p:nvSpPr>
          <p:spPr>
            <a:xfrm>
              <a:off x="4318573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43"/>
            <p:cNvSpPr/>
            <p:nvPr/>
          </p:nvSpPr>
          <p:spPr>
            <a:xfrm>
              <a:off x="4345731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43"/>
            <p:cNvSpPr/>
            <p:nvPr/>
          </p:nvSpPr>
          <p:spPr>
            <a:xfrm>
              <a:off x="4345731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43"/>
            <p:cNvSpPr/>
            <p:nvPr/>
          </p:nvSpPr>
          <p:spPr>
            <a:xfrm>
              <a:off x="4318573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43"/>
            <p:cNvSpPr/>
            <p:nvPr/>
          </p:nvSpPr>
          <p:spPr>
            <a:xfrm>
              <a:off x="4318573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43"/>
            <p:cNvSpPr/>
            <p:nvPr/>
          </p:nvSpPr>
          <p:spPr>
            <a:xfrm>
              <a:off x="4345731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43"/>
            <p:cNvSpPr/>
            <p:nvPr/>
          </p:nvSpPr>
          <p:spPr>
            <a:xfrm>
              <a:off x="4345731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43"/>
            <p:cNvSpPr/>
            <p:nvPr/>
          </p:nvSpPr>
          <p:spPr>
            <a:xfrm>
              <a:off x="4318573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43"/>
            <p:cNvSpPr/>
            <p:nvPr/>
          </p:nvSpPr>
          <p:spPr>
            <a:xfrm>
              <a:off x="4318573" y="318068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43"/>
            <p:cNvSpPr/>
            <p:nvPr/>
          </p:nvSpPr>
          <p:spPr>
            <a:xfrm>
              <a:off x="4345731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43"/>
            <p:cNvSpPr/>
            <p:nvPr/>
          </p:nvSpPr>
          <p:spPr>
            <a:xfrm>
              <a:off x="4318573" y="323320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43"/>
            <p:cNvSpPr/>
            <p:nvPr/>
          </p:nvSpPr>
          <p:spPr>
            <a:xfrm>
              <a:off x="4345731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43"/>
            <p:cNvSpPr/>
            <p:nvPr/>
          </p:nvSpPr>
          <p:spPr>
            <a:xfrm>
              <a:off x="4345731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43"/>
            <p:cNvSpPr/>
            <p:nvPr/>
          </p:nvSpPr>
          <p:spPr>
            <a:xfrm>
              <a:off x="4318573" y="3285646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43"/>
            <p:cNvSpPr/>
            <p:nvPr/>
          </p:nvSpPr>
          <p:spPr>
            <a:xfrm>
              <a:off x="4318573" y="333816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43"/>
            <p:cNvSpPr/>
            <p:nvPr/>
          </p:nvSpPr>
          <p:spPr>
            <a:xfrm>
              <a:off x="4345731" y="336531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43"/>
            <p:cNvSpPr/>
            <p:nvPr/>
          </p:nvSpPr>
          <p:spPr>
            <a:xfrm>
              <a:off x="4345731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43"/>
            <p:cNvSpPr/>
            <p:nvPr/>
          </p:nvSpPr>
          <p:spPr>
            <a:xfrm>
              <a:off x="4318573" y="3390674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43"/>
            <p:cNvSpPr/>
            <p:nvPr/>
          </p:nvSpPr>
          <p:spPr>
            <a:xfrm>
              <a:off x="4318573" y="3443121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43"/>
            <p:cNvSpPr/>
            <p:nvPr/>
          </p:nvSpPr>
          <p:spPr>
            <a:xfrm>
              <a:off x="4354806" y="3470278"/>
              <a:ext cx="9075" cy="3670"/>
            </a:xfrm>
            <a:custGeom>
              <a:avLst/>
              <a:gdLst/>
              <a:ahLst/>
              <a:cxnLst/>
              <a:rect l="l" t="t" r="r" b="b"/>
              <a:pathLst>
                <a:path w="136" h="55" extrusionOk="0">
                  <a:moveTo>
                    <a:pt x="0" y="1"/>
                  </a:moveTo>
                  <a:cubicBezTo>
                    <a:pt x="54" y="28"/>
                    <a:pt x="82" y="28"/>
                    <a:pt x="136" y="55"/>
                  </a:cubicBezTo>
                  <a:cubicBezTo>
                    <a:pt x="109" y="28"/>
                    <a:pt x="54" y="1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43"/>
            <p:cNvSpPr/>
            <p:nvPr/>
          </p:nvSpPr>
          <p:spPr>
            <a:xfrm>
              <a:off x="4371087" y="3443121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43"/>
            <p:cNvSpPr/>
            <p:nvPr/>
          </p:nvSpPr>
          <p:spPr>
            <a:xfrm>
              <a:off x="4293217" y="2424142"/>
              <a:ext cx="18216" cy="16414"/>
            </a:xfrm>
            <a:custGeom>
              <a:avLst/>
              <a:gdLst/>
              <a:ahLst/>
              <a:cxnLst/>
              <a:rect l="l" t="t" r="r" b="b"/>
              <a:pathLst>
                <a:path w="273" h="246" extrusionOk="0">
                  <a:moveTo>
                    <a:pt x="1" y="1"/>
                  </a:moveTo>
                  <a:cubicBezTo>
                    <a:pt x="1" y="28"/>
                    <a:pt x="1" y="55"/>
                    <a:pt x="1" y="82"/>
                  </a:cubicBezTo>
                  <a:cubicBezTo>
                    <a:pt x="1" y="164"/>
                    <a:pt x="55" y="245"/>
                    <a:pt x="164" y="245"/>
                  </a:cubicBezTo>
                  <a:cubicBezTo>
                    <a:pt x="218" y="245"/>
                    <a:pt x="245" y="191"/>
                    <a:pt x="272" y="164"/>
                  </a:cubicBezTo>
                  <a:cubicBezTo>
                    <a:pt x="245" y="82"/>
                    <a:pt x="164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43"/>
            <p:cNvSpPr/>
            <p:nvPr/>
          </p:nvSpPr>
          <p:spPr>
            <a:xfrm>
              <a:off x="4266126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54" y="271"/>
                    <a:pt x="109" y="298"/>
                  </a:cubicBezTo>
                  <a:cubicBezTo>
                    <a:pt x="163" y="244"/>
                    <a:pt x="217" y="163"/>
                    <a:pt x="298" y="109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43"/>
            <p:cNvSpPr/>
            <p:nvPr/>
          </p:nvSpPr>
          <p:spPr>
            <a:xfrm>
              <a:off x="4266126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09" y="0"/>
                  </a:moveTo>
                  <a:cubicBezTo>
                    <a:pt x="82" y="28"/>
                    <a:pt x="54" y="82"/>
                    <a:pt x="27" y="109"/>
                  </a:cubicBezTo>
                  <a:cubicBezTo>
                    <a:pt x="0" y="109"/>
                    <a:pt x="0" y="136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43"/>
            <p:cNvSpPr/>
            <p:nvPr/>
          </p:nvSpPr>
          <p:spPr>
            <a:xfrm>
              <a:off x="4293217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43"/>
            <p:cNvSpPr/>
            <p:nvPr/>
          </p:nvSpPr>
          <p:spPr>
            <a:xfrm>
              <a:off x="4267928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82" y="0"/>
                    <a:pt x="55" y="27"/>
                    <a:pt x="27" y="54"/>
                  </a:cubicBezTo>
                  <a:cubicBezTo>
                    <a:pt x="0" y="108"/>
                    <a:pt x="0" y="163"/>
                    <a:pt x="0" y="217"/>
                  </a:cubicBezTo>
                  <a:cubicBezTo>
                    <a:pt x="27" y="271"/>
                    <a:pt x="82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43"/>
            <p:cNvSpPr/>
            <p:nvPr/>
          </p:nvSpPr>
          <p:spPr>
            <a:xfrm>
              <a:off x="4293217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43"/>
            <p:cNvSpPr/>
            <p:nvPr/>
          </p:nvSpPr>
          <p:spPr>
            <a:xfrm>
              <a:off x="4296887" y="2838646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109" y="0"/>
                  </a:moveTo>
                  <a:cubicBezTo>
                    <a:pt x="54" y="0"/>
                    <a:pt x="27" y="27"/>
                    <a:pt x="0" y="55"/>
                  </a:cubicBezTo>
                  <a:cubicBezTo>
                    <a:pt x="109" y="55"/>
                    <a:pt x="136" y="190"/>
                    <a:pt x="190" y="272"/>
                  </a:cubicBezTo>
                  <a:cubicBezTo>
                    <a:pt x="217" y="244"/>
                    <a:pt x="244" y="217"/>
                    <a:pt x="244" y="163"/>
                  </a:cubicBezTo>
                  <a:cubicBezTo>
                    <a:pt x="244" y="82"/>
                    <a:pt x="190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43"/>
            <p:cNvSpPr/>
            <p:nvPr/>
          </p:nvSpPr>
          <p:spPr>
            <a:xfrm>
              <a:off x="4269730" y="2813290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09" y="1"/>
                  </a:moveTo>
                  <a:cubicBezTo>
                    <a:pt x="55" y="1"/>
                    <a:pt x="28" y="28"/>
                    <a:pt x="0" y="55"/>
                  </a:cubicBezTo>
                  <a:lnTo>
                    <a:pt x="0" y="245"/>
                  </a:lnTo>
                  <a:cubicBezTo>
                    <a:pt x="28" y="272"/>
                    <a:pt x="55" y="299"/>
                    <a:pt x="109" y="299"/>
                  </a:cubicBezTo>
                  <a:cubicBezTo>
                    <a:pt x="190" y="299"/>
                    <a:pt x="272" y="245"/>
                    <a:pt x="272" y="163"/>
                  </a:cubicBezTo>
                  <a:cubicBezTo>
                    <a:pt x="272" y="55"/>
                    <a:pt x="190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43"/>
            <p:cNvSpPr/>
            <p:nvPr/>
          </p:nvSpPr>
          <p:spPr>
            <a:xfrm>
              <a:off x="4295086" y="2892962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90" y="0"/>
                  </a:moveTo>
                  <a:cubicBezTo>
                    <a:pt x="136" y="81"/>
                    <a:pt x="81" y="163"/>
                    <a:pt x="0" y="244"/>
                  </a:cubicBezTo>
                  <a:cubicBezTo>
                    <a:pt x="27" y="271"/>
                    <a:pt x="81" y="298"/>
                    <a:pt x="136" y="298"/>
                  </a:cubicBezTo>
                  <a:cubicBezTo>
                    <a:pt x="217" y="298"/>
                    <a:pt x="271" y="217"/>
                    <a:pt x="271" y="136"/>
                  </a:cubicBezTo>
                  <a:cubicBezTo>
                    <a:pt x="271" y="81"/>
                    <a:pt x="244" y="27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43"/>
            <p:cNvSpPr/>
            <p:nvPr/>
          </p:nvSpPr>
          <p:spPr>
            <a:xfrm>
              <a:off x="4273333" y="2921921"/>
              <a:ext cx="14546" cy="16348"/>
            </a:xfrm>
            <a:custGeom>
              <a:avLst/>
              <a:gdLst/>
              <a:ahLst/>
              <a:cxnLst/>
              <a:rect l="l" t="t" r="r" b="b"/>
              <a:pathLst>
                <a:path w="218" h="245" extrusionOk="0">
                  <a:moveTo>
                    <a:pt x="163" y="0"/>
                  </a:moveTo>
                  <a:cubicBezTo>
                    <a:pt x="109" y="81"/>
                    <a:pt x="55" y="163"/>
                    <a:pt x="1" y="244"/>
                  </a:cubicBezTo>
                  <a:lnTo>
                    <a:pt x="55" y="244"/>
                  </a:lnTo>
                  <a:cubicBezTo>
                    <a:pt x="136" y="244"/>
                    <a:pt x="218" y="190"/>
                    <a:pt x="218" y="109"/>
                  </a:cubicBezTo>
                  <a:cubicBezTo>
                    <a:pt x="218" y="54"/>
                    <a:pt x="190" y="27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43"/>
            <p:cNvSpPr/>
            <p:nvPr/>
          </p:nvSpPr>
          <p:spPr>
            <a:xfrm>
              <a:off x="4293217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43"/>
            <p:cNvSpPr/>
            <p:nvPr/>
          </p:nvSpPr>
          <p:spPr>
            <a:xfrm>
              <a:off x="4266126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43"/>
            <p:cNvSpPr/>
            <p:nvPr/>
          </p:nvSpPr>
          <p:spPr>
            <a:xfrm>
              <a:off x="4293217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43"/>
            <p:cNvSpPr/>
            <p:nvPr/>
          </p:nvSpPr>
          <p:spPr>
            <a:xfrm>
              <a:off x="4293217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43"/>
            <p:cNvSpPr/>
            <p:nvPr/>
          </p:nvSpPr>
          <p:spPr>
            <a:xfrm>
              <a:off x="4266126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43"/>
            <p:cNvSpPr/>
            <p:nvPr/>
          </p:nvSpPr>
          <p:spPr>
            <a:xfrm>
              <a:off x="4266126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43"/>
            <p:cNvSpPr/>
            <p:nvPr/>
          </p:nvSpPr>
          <p:spPr>
            <a:xfrm>
              <a:off x="4293217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43"/>
            <p:cNvSpPr/>
            <p:nvPr/>
          </p:nvSpPr>
          <p:spPr>
            <a:xfrm>
              <a:off x="4293217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43"/>
            <p:cNvSpPr/>
            <p:nvPr/>
          </p:nvSpPr>
          <p:spPr>
            <a:xfrm>
              <a:off x="4266126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43"/>
            <p:cNvSpPr/>
            <p:nvPr/>
          </p:nvSpPr>
          <p:spPr>
            <a:xfrm>
              <a:off x="4266126" y="318068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43"/>
            <p:cNvSpPr/>
            <p:nvPr/>
          </p:nvSpPr>
          <p:spPr>
            <a:xfrm>
              <a:off x="4293217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43"/>
            <p:cNvSpPr/>
            <p:nvPr/>
          </p:nvSpPr>
          <p:spPr>
            <a:xfrm>
              <a:off x="4266126" y="323320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43"/>
            <p:cNvSpPr/>
            <p:nvPr/>
          </p:nvSpPr>
          <p:spPr>
            <a:xfrm>
              <a:off x="4293217" y="326035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43"/>
            <p:cNvSpPr/>
            <p:nvPr/>
          </p:nvSpPr>
          <p:spPr>
            <a:xfrm>
              <a:off x="4293217" y="331280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43"/>
            <p:cNvSpPr/>
            <p:nvPr/>
          </p:nvSpPr>
          <p:spPr>
            <a:xfrm>
              <a:off x="4266126" y="3285646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43"/>
            <p:cNvSpPr/>
            <p:nvPr/>
          </p:nvSpPr>
          <p:spPr>
            <a:xfrm>
              <a:off x="4266126" y="333816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43"/>
            <p:cNvSpPr/>
            <p:nvPr/>
          </p:nvSpPr>
          <p:spPr>
            <a:xfrm>
              <a:off x="4293217" y="336531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43"/>
            <p:cNvSpPr/>
            <p:nvPr/>
          </p:nvSpPr>
          <p:spPr>
            <a:xfrm>
              <a:off x="4293217" y="3417765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43"/>
            <p:cNvSpPr/>
            <p:nvPr/>
          </p:nvSpPr>
          <p:spPr>
            <a:xfrm>
              <a:off x="4266126" y="3390674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43"/>
            <p:cNvSpPr/>
            <p:nvPr/>
          </p:nvSpPr>
          <p:spPr>
            <a:xfrm>
              <a:off x="4266126" y="3443121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43"/>
            <p:cNvSpPr/>
            <p:nvPr/>
          </p:nvSpPr>
          <p:spPr>
            <a:xfrm>
              <a:off x="4293217" y="3470278"/>
              <a:ext cx="16414" cy="7340"/>
            </a:xfrm>
            <a:custGeom>
              <a:avLst/>
              <a:gdLst/>
              <a:ahLst/>
              <a:cxnLst/>
              <a:rect l="l" t="t" r="r" b="b"/>
              <a:pathLst>
                <a:path w="246" h="110" extrusionOk="0">
                  <a:moveTo>
                    <a:pt x="137" y="1"/>
                  </a:moveTo>
                  <a:cubicBezTo>
                    <a:pt x="82" y="1"/>
                    <a:pt x="28" y="55"/>
                    <a:pt x="1" y="109"/>
                  </a:cubicBezTo>
                  <a:cubicBezTo>
                    <a:pt x="109" y="109"/>
                    <a:pt x="191" y="82"/>
                    <a:pt x="245" y="28"/>
                  </a:cubicBezTo>
                  <a:cubicBezTo>
                    <a:pt x="218" y="1"/>
                    <a:pt x="191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43"/>
            <p:cNvSpPr/>
            <p:nvPr/>
          </p:nvSpPr>
          <p:spPr>
            <a:xfrm>
              <a:off x="4266126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136" y="28"/>
                    <a:pt x="82" y="55"/>
                    <a:pt x="27" y="82"/>
                  </a:cubicBezTo>
                  <a:cubicBezTo>
                    <a:pt x="27" y="82"/>
                    <a:pt x="0" y="109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43"/>
            <p:cNvSpPr/>
            <p:nvPr/>
          </p:nvSpPr>
          <p:spPr>
            <a:xfrm>
              <a:off x="4244373" y="2999724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191" y="0"/>
                  </a:moveTo>
                  <a:cubicBezTo>
                    <a:pt x="163" y="82"/>
                    <a:pt x="82" y="163"/>
                    <a:pt x="1" y="244"/>
                  </a:cubicBezTo>
                  <a:cubicBezTo>
                    <a:pt x="28" y="244"/>
                    <a:pt x="55" y="272"/>
                    <a:pt x="82" y="272"/>
                  </a:cubicBezTo>
                  <a:cubicBezTo>
                    <a:pt x="191" y="272"/>
                    <a:pt x="245" y="190"/>
                    <a:pt x="245" y="109"/>
                  </a:cubicBezTo>
                  <a:cubicBezTo>
                    <a:pt x="245" y="55"/>
                    <a:pt x="218" y="27"/>
                    <a:pt x="19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43"/>
            <p:cNvSpPr/>
            <p:nvPr/>
          </p:nvSpPr>
          <p:spPr>
            <a:xfrm>
              <a:off x="4240770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43"/>
            <p:cNvSpPr/>
            <p:nvPr/>
          </p:nvSpPr>
          <p:spPr>
            <a:xfrm>
              <a:off x="4213613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43"/>
            <p:cNvSpPr/>
            <p:nvPr/>
          </p:nvSpPr>
          <p:spPr>
            <a:xfrm>
              <a:off x="4240770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43"/>
            <p:cNvSpPr/>
            <p:nvPr/>
          </p:nvSpPr>
          <p:spPr>
            <a:xfrm>
              <a:off x="4240770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43"/>
            <p:cNvSpPr/>
            <p:nvPr/>
          </p:nvSpPr>
          <p:spPr>
            <a:xfrm>
              <a:off x="4213613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43"/>
            <p:cNvSpPr/>
            <p:nvPr/>
          </p:nvSpPr>
          <p:spPr>
            <a:xfrm>
              <a:off x="4213613" y="318068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43"/>
            <p:cNvSpPr/>
            <p:nvPr/>
          </p:nvSpPr>
          <p:spPr>
            <a:xfrm>
              <a:off x="4240770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43"/>
            <p:cNvSpPr/>
            <p:nvPr/>
          </p:nvSpPr>
          <p:spPr>
            <a:xfrm>
              <a:off x="4213613" y="323320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43"/>
            <p:cNvSpPr/>
            <p:nvPr/>
          </p:nvSpPr>
          <p:spPr>
            <a:xfrm>
              <a:off x="4240770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43"/>
            <p:cNvSpPr/>
            <p:nvPr/>
          </p:nvSpPr>
          <p:spPr>
            <a:xfrm>
              <a:off x="4240770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43"/>
            <p:cNvSpPr/>
            <p:nvPr/>
          </p:nvSpPr>
          <p:spPr>
            <a:xfrm>
              <a:off x="4213613" y="3285646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43"/>
            <p:cNvSpPr/>
            <p:nvPr/>
          </p:nvSpPr>
          <p:spPr>
            <a:xfrm>
              <a:off x="4213613" y="333816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43"/>
            <p:cNvSpPr/>
            <p:nvPr/>
          </p:nvSpPr>
          <p:spPr>
            <a:xfrm>
              <a:off x="4240770" y="336531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43"/>
            <p:cNvSpPr/>
            <p:nvPr/>
          </p:nvSpPr>
          <p:spPr>
            <a:xfrm>
              <a:off x="4240770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43"/>
            <p:cNvSpPr/>
            <p:nvPr/>
          </p:nvSpPr>
          <p:spPr>
            <a:xfrm>
              <a:off x="4213613" y="3390674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43"/>
            <p:cNvSpPr/>
            <p:nvPr/>
          </p:nvSpPr>
          <p:spPr>
            <a:xfrm>
              <a:off x="4190058" y="3050369"/>
              <a:ext cx="18216" cy="20017"/>
            </a:xfrm>
            <a:custGeom>
              <a:avLst/>
              <a:gdLst/>
              <a:ahLst/>
              <a:cxnLst/>
              <a:rect l="l" t="t" r="r" b="b"/>
              <a:pathLst>
                <a:path w="273" h="300" extrusionOk="0">
                  <a:moveTo>
                    <a:pt x="137" y="1"/>
                  </a:moveTo>
                  <a:cubicBezTo>
                    <a:pt x="82" y="55"/>
                    <a:pt x="55" y="136"/>
                    <a:pt x="1" y="245"/>
                  </a:cubicBezTo>
                  <a:cubicBezTo>
                    <a:pt x="28" y="272"/>
                    <a:pt x="82" y="299"/>
                    <a:pt x="109" y="299"/>
                  </a:cubicBezTo>
                  <a:cubicBezTo>
                    <a:pt x="218" y="299"/>
                    <a:pt x="272" y="218"/>
                    <a:pt x="272" y="136"/>
                  </a:cubicBezTo>
                  <a:cubicBezTo>
                    <a:pt x="272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43"/>
            <p:cNvSpPr/>
            <p:nvPr/>
          </p:nvSpPr>
          <p:spPr>
            <a:xfrm>
              <a:off x="4213613" y="3026881"/>
              <a:ext cx="21819" cy="16348"/>
            </a:xfrm>
            <a:custGeom>
              <a:avLst/>
              <a:gdLst/>
              <a:ahLst/>
              <a:cxnLst/>
              <a:rect l="l" t="t" r="r" b="b"/>
              <a:pathLst>
                <a:path w="327" h="245" extrusionOk="0">
                  <a:moveTo>
                    <a:pt x="272" y="0"/>
                  </a:moveTo>
                  <a:cubicBezTo>
                    <a:pt x="190" y="54"/>
                    <a:pt x="109" y="82"/>
                    <a:pt x="1" y="109"/>
                  </a:cubicBezTo>
                  <a:cubicBezTo>
                    <a:pt x="1" y="190"/>
                    <a:pt x="82" y="244"/>
                    <a:pt x="163" y="244"/>
                  </a:cubicBezTo>
                  <a:cubicBezTo>
                    <a:pt x="245" y="244"/>
                    <a:pt x="326" y="190"/>
                    <a:pt x="326" y="109"/>
                  </a:cubicBezTo>
                  <a:cubicBezTo>
                    <a:pt x="326" y="54"/>
                    <a:pt x="299" y="27"/>
                    <a:pt x="27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43"/>
            <p:cNvSpPr/>
            <p:nvPr/>
          </p:nvSpPr>
          <p:spPr>
            <a:xfrm>
              <a:off x="4188257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43"/>
            <p:cNvSpPr/>
            <p:nvPr/>
          </p:nvSpPr>
          <p:spPr>
            <a:xfrm>
              <a:off x="4175579" y="3082998"/>
              <a:ext cx="7340" cy="12678"/>
            </a:xfrm>
            <a:custGeom>
              <a:avLst/>
              <a:gdLst/>
              <a:ahLst/>
              <a:cxnLst/>
              <a:rect l="l" t="t" r="r" b="b"/>
              <a:pathLst>
                <a:path w="110" h="190" extrusionOk="0">
                  <a:moveTo>
                    <a:pt x="82" y="0"/>
                  </a:moveTo>
                  <a:cubicBezTo>
                    <a:pt x="55" y="54"/>
                    <a:pt x="28" y="136"/>
                    <a:pt x="1" y="190"/>
                  </a:cubicBezTo>
                  <a:cubicBezTo>
                    <a:pt x="55" y="163"/>
                    <a:pt x="109" y="109"/>
                    <a:pt x="109" y="54"/>
                  </a:cubicBezTo>
                  <a:cubicBezTo>
                    <a:pt x="109" y="27"/>
                    <a:pt x="82" y="27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43"/>
            <p:cNvSpPr/>
            <p:nvPr/>
          </p:nvSpPr>
          <p:spPr>
            <a:xfrm>
              <a:off x="4188257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43"/>
            <p:cNvSpPr/>
            <p:nvPr/>
          </p:nvSpPr>
          <p:spPr>
            <a:xfrm>
              <a:off x="4161099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43"/>
            <p:cNvSpPr/>
            <p:nvPr/>
          </p:nvSpPr>
          <p:spPr>
            <a:xfrm>
              <a:off x="4161099" y="318068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43"/>
            <p:cNvSpPr/>
            <p:nvPr/>
          </p:nvSpPr>
          <p:spPr>
            <a:xfrm>
              <a:off x="4188257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43"/>
            <p:cNvSpPr/>
            <p:nvPr/>
          </p:nvSpPr>
          <p:spPr>
            <a:xfrm>
              <a:off x="4161099" y="323320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43"/>
            <p:cNvSpPr/>
            <p:nvPr/>
          </p:nvSpPr>
          <p:spPr>
            <a:xfrm>
              <a:off x="4188257" y="326035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43"/>
            <p:cNvSpPr/>
            <p:nvPr/>
          </p:nvSpPr>
          <p:spPr>
            <a:xfrm>
              <a:off x="4188257" y="331280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43"/>
            <p:cNvSpPr/>
            <p:nvPr/>
          </p:nvSpPr>
          <p:spPr>
            <a:xfrm>
              <a:off x="4161099" y="3285646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43"/>
            <p:cNvSpPr/>
            <p:nvPr/>
          </p:nvSpPr>
          <p:spPr>
            <a:xfrm>
              <a:off x="4188257" y="336531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82" y="0"/>
                    <a:pt x="28" y="27"/>
                    <a:pt x="1" y="109"/>
                  </a:cubicBezTo>
                  <a:cubicBezTo>
                    <a:pt x="55" y="163"/>
                    <a:pt x="109" y="217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43"/>
            <p:cNvSpPr/>
            <p:nvPr/>
          </p:nvSpPr>
          <p:spPr>
            <a:xfrm>
              <a:off x="4162967" y="33381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81" y="0"/>
                    <a:pt x="27" y="55"/>
                    <a:pt x="0" y="82"/>
                  </a:cubicBezTo>
                  <a:cubicBezTo>
                    <a:pt x="54" y="163"/>
                    <a:pt x="136" y="245"/>
                    <a:pt x="190" y="299"/>
                  </a:cubicBezTo>
                  <a:cubicBezTo>
                    <a:pt x="244" y="272"/>
                    <a:pt x="298" y="217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43"/>
            <p:cNvSpPr/>
            <p:nvPr/>
          </p:nvSpPr>
          <p:spPr>
            <a:xfrm>
              <a:off x="4152091" y="3157198"/>
              <a:ext cx="3670" cy="14546"/>
            </a:xfrm>
            <a:custGeom>
              <a:avLst/>
              <a:gdLst/>
              <a:ahLst/>
              <a:cxnLst/>
              <a:rect l="l" t="t" r="r" b="b"/>
              <a:pathLst>
                <a:path w="55" h="218" extrusionOk="0">
                  <a:moveTo>
                    <a:pt x="0" y="0"/>
                  </a:moveTo>
                  <a:cubicBezTo>
                    <a:pt x="0" y="81"/>
                    <a:pt x="0" y="163"/>
                    <a:pt x="0" y="217"/>
                  </a:cubicBezTo>
                  <a:cubicBezTo>
                    <a:pt x="27" y="190"/>
                    <a:pt x="55" y="163"/>
                    <a:pt x="55" y="109"/>
                  </a:cubicBezTo>
                  <a:cubicBezTo>
                    <a:pt x="55" y="54"/>
                    <a:pt x="27" y="27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43"/>
            <p:cNvSpPr/>
            <p:nvPr/>
          </p:nvSpPr>
          <p:spPr>
            <a:xfrm>
              <a:off x="4144818" y="3263960"/>
              <a:ext cx="10943" cy="16348"/>
            </a:xfrm>
            <a:custGeom>
              <a:avLst/>
              <a:gdLst/>
              <a:ahLst/>
              <a:cxnLst/>
              <a:rect l="l" t="t" r="r" b="b"/>
              <a:pathLst>
                <a:path w="164" h="245" extrusionOk="0">
                  <a:moveTo>
                    <a:pt x="136" y="0"/>
                  </a:moveTo>
                  <a:cubicBezTo>
                    <a:pt x="82" y="82"/>
                    <a:pt x="28" y="190"/>
                    <a:pt x="1" y="245"/>
                  </a:cubicBezTo>
                  <a:cubicBezTo>
                    <a:pt x="109" y="245"/>
                    <a:pt x="164" y="190"/>
                    <a:pt x="164" y="82"/>
                  </a:cubicBezTo>
                  <a:cubicBezTo>
                    <a:pt x="164" y="55"/>
                    <a:pt x="136" y="28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43"/>
            <p:cNvSpPr/>
            <p:nvPr/>
          </p:nvSpPr>
          <p:spPr>
            <a:xfrm>
              <a:off x="4148488" y="3312804"/>
              <a:ext cx="7273" cy="18149"/>
            </a:xfrm>
            <a:custGeom>
              <a:avLst/>
              <a:gdLst/>
              <a:ahLst/>
              <a:cxnLst/>
              <a:rect l="l" t="t" r="r" b="b"/>
              <a:pathLst>
                <a:path w="109" h="272" extrusionOk="0">
                  <a:moveTo>
                    <a:pt x="0" y="1"/>
                  </a:moveTo>
                  <a:cubicBezTo>
                    <a:pt x="0" y="55"/>
                    <a:pt x="27" y="109"/>
                    <a:pt x="27" y="191"/>
                  </a:cubicBezTo>
                  <a:lnTo>
                    <a:pt x="0" y="191"/>
                  </a:lnTo>
                  <a:cubicBezTo>
                    <a:pt x="27" y="218"/>
                    <a:pt x="27" y="245"/>
                    <a:pt x="54" y="272"/>
                  </a:cubicBezTo>
                  <a:cubicBezTo>
                    <a:pt x="81" y="245"/>
                    <a:pt x="109" y="191"/>
                    <a:pt x="109" y="136"/>
                  </a:cubicBezTo>
                  <a:cubicBezTo>
                    <a:pt x="109" y="82"/>
                    <a:pt x="54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43"/>
            <p:cNvSpPr/>
            <p:nvPr/>
          </p:nvSpPr>
          <p:spPr>
            <a:xfrm>
              <a:off x="4923114" y="299792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190"/>
                    <a:pt x="27" y="217"/>
                    <a:pt x="54" y="244"/>
                  </a:cubicBezTo>
                  <a:cubicBezTo>
                    <a:pt x="81" y="163"/>
                    <a:pt x="81" y="109"/>
                    <a:pt x="109" y="54"/>
                  </a:cubicBezTo>
                  <a:lnTo>
                    <a:pt x="109" y="54"/>
                  </a:lnTo>
                  <a:cubicBezTo>
                    <a:pt x="81" y="136"/>
                    <a:pt x="81" y="190"/>
                    <a:pt x="81" y="271"/>
                  </a:cubicBezTo>
                  <a:cubicBezTo>
                    <a:pt x="109" y="271"/>
                    <a:pt x="136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43"/>
            <p:cNvSpPr/>
            <p:nvPr/>
          </p:nvSpPr>
          <p:spPr>
            <a:xfrm>
              <a:off x="4950205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43"/>
            <p:cNvSpPr/>
            <p:nvPr/>
          </p:nvSpPr>
          <p:spPr>
            <a:xfrm>
              <a:off x="4910436" y="3023212"/>
              <a:ext cx="7273" cy="9141"/>
            </a:xfrm>
            <a:custGeom>
              <a:avLst/>
              <a:gdLst/>
              <a:ahLst/>
              <a:cxnLst/>
              <a:rect l="l" t="t" r="r" b="b"/>
              <a:pathLst>
                <a:path w="109" h="137" extrusionOk="0">
                  <a:moveTo>
                    <a:pt x="0" y="1"/>
                  </a:moveTo>
                  <a:lnTo>
                    <a:pt x="0" y="1"/>
                  </a:lnTo>
                  <a:cubicBezTo>
                    <a:pt x="27" y="55"/>
                    <a:pt x="54" y="109"/>
                    <a:pt x="109" y="137"/>
                  </a:cubicBezTo>
                  <a:cubicBezTo>
                    <a:pt x="82" y="55"/>
                    <a:pt x="54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43"/>
            <p:cNvSpPr/>
            <p:nvPr/>
          </p:nvSpPr>
          <p:spPr>
            <a:xfrm>
              <a:off x="5237996" y="262865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43"/>
            <p:cNvSpPr/>
            <p:nvPr/>
          </p:nvSpPr>
          <p:spPr>
            <a:xfrm>
              <a:off x="5212640" y="265581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218" y="1"/>
                  </a:moveTo>
                  <a:cubicBezTo>
                    <a:pt x="218" y="28"/>
                    <a:pt x="218" y="28"/>
                    <a:pt x="218" y="55"/>
                  </a:cubicBezTo>
                  <a:cubicBezTo>
                    <a:pt x="186" y="87"/>
                    <a:pt x="145" y="100"/>
                    <a:pt x="100" y="100"/>
                  </a:cubicBezTo>
                  <a:cubicBezTo>
                    <a:pt x="68" y="100"/>
                    <a:pt x="35" y="93"/>
                    <a:pt x="1" y="82"/>
                  </a:cubicBezTo>
                  <a:cubicBezTo>
                    <a:pt x="1" y="109"/>
                    <a:pt x="1" y="136"/>
                    <a:pt x="1" y="136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82"/>
                    <a:pt x="272" y="28"/>
                    <a:pt x="21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43"/>
            <p:cNvSpPr/>
            <p:nvPr/>
          </p:nvSpPr>
          <p:spPr>
            <a:xfrm>
              <a:off x="5237996" y="2681172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43"/>
            <p:cNvSpPr/>
            <p:nvPr/>
          </p:nvSpPr>
          <p:spPr>
            <a:xfrm>
              <a:off x="5212640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43"/>
            <p:cNvSpPr/>
            <p:nvPr/>
          </p:nvSpPr>
          <p:spPr>
            <a:xfrm>
              <a:off x="5237996" y="273368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43"/>
            <p:cNvSpPr/>
            <p:nvPr/>
          </p:nvSpPr>
          <p:spPr>
            <a:xfrm>
              <a:off x="5212640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91" y="0"/>
                  </a:moveTo>
                  <a:cubicBezTo>
                    <a:pt x="191" y="27"/>
                    <a:pt x="191" y="27"/>
                    <a:pt x="191" y="54"/>
                  </a:cubicBezTo>
                  <a:lnTo>
                    <a:pt x="28" y="54"/>
                  </a:lnTo>
                  <a:cubicBezTo>
                    <a:pt x="28" y="81"/>
                    <a:pt x="1" y="108"/>
                    <a:pt x="1" y="163"/>
                  </a:cubicBezTo>
                  <a:cubicBezTo>
                    <a:pt x="1" y="244"/>
                    <a:pt x="55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27"/>
                    <a:pt x="19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43"/>
            <p:cNvSpPr/>
            <p:nvPr/>
          </p:nvSpPr>
          <p:spPr>
            <a:xfrm>
              <a:off x="5237996" y="278613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43"/>
            <p:cNvSpPr/>
            <p:nvPr/>
          </p:nvSpPr>
          <p:spPr>
            <a:xfrm>
              <a:off x="5214508" y="2813290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36" y="1"/>
                  </a:moveTo>
                  <a:cubicBezTo>
                    <a:pt x="81" y="1"/>
                    <a:pt x="54" y="28"/>
                    <a:pt x="27" y="55"/>
                  </a:cubicBezTo>
                  <a:cubicBezTo>
                    <a:pt x="0" y="55"/>
                    <a:pt x="0" y="82"/>
                    <a:pt x="0" y="136"/>
                  </a:cubicBezTo>
                  <a:cubicBezTo>
                    <a:pt x="0" y="190"/>
                    <a:pt x="27" y="245"/>
                    <a:pt x="54" y="272"/>
                  </a:cubicBezTo>
                  <a:cubicBezTo>
                    <a:pt x="81" y="299"/>
                    <a:pt x="109" y="299"/>
                    <a:pt x="136" y="299"/>
                  </a:cubicBezTo>
                  <a:cubicBezTo>
                    <a:pt x="217" y="299"/>
                    <a:pt x="271" y="245"/>
                    <a:pt x="271" y="163"/>
                  </a:cubicBezTo>
                  <a:cubicBezTo>
                    <a:pt x="271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43"/>
            <p:cNvSpPr/>
            <p:nvPr/>
          </p:nvSpPr>
          <p:spPr>
            <a:xfrm>
              <a:off x="5237996" y="283864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43"/>
            <p:cNvSpPr/>
            <p:nvPr/>
          </p:nvSpPr>
          <p:spPr>
            <a:xfrm>
              <a:off x="5212640" y="286580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43"/>
            <p:cNvSpPr/>
            <p:nvPr/>
          </p:nvSpPr>
          <p:spPr>
            <a:xfrm>
              <a:off x="5185549" y="2681172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43"/>
            <p:cNvSpPr/>
            <p:nvPr/>
          </p:nvSpPr>
          <p:spPr>
            <a:xfrm>
              <a:off x="5163796" y="2664891"/>
              <a:ext cx="16348" cy="10943"/>
            </a:xfrm>
            <a:custGeom>
              <a:avLst/>
              <a:gdLst/>
              <a:ahLst/>
              <a:cxnLst/>
              <a:rect l="l" t="t" r="r" b="b"/>
              <a:pathLst>
                <a:path w="245" h="164" extrusionOk="0">
                  <a:moveTo>
                    <a:pt x="245" y="0"/>
                  </a:moveTo>
                  <a:cubicBezTo>
                    <a:pt x="163" y="55"/>
                    <a:pt x="55" y="109"/>
                    <a:pt x="1" y="136"/>
                  </a:cubicBezTo>
                  <a:cubicBezTo>
                    <a:pt x="28" y="163"/>
                    <a:pt x="55" y="163"/>
                    <a:pt x="109" y="163"/>
                  </a:cubicBezTo>
                  <a:cubicBezTo>
                    <a:pt x="190" y="163"/>
                    <a:pt x="245" y="109"/>
                    <a:pt x="245" y="28"/>
                  </a:cubicBezTo>
                  <a:cubicBezTo>
                    <a:pt x="245" y="0"/>
                    <a:pt x="245" y="0"/>
                    <a:pt x="24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43"/>
            <p:cNvSpPr/>
            <p:nvPr/>
          </p:nvSpPr>
          <p:spPr>
            <a:xfrm>
              <a:off x="5196358" y="2733686"/>
              <a:ext cx="10943" cy="16348"/>
            </a:xfrm>
            <a:custGeom>
              <a:avLst/>
              <a:gdLst/>
              <a:ahLst/>
              <a:cxnLst/>
              <a:rect l="l" t="t" r="r" b="b"/>
              <a:pathLst>
                <a:path w="164" h="245" extrusionOk="0">
                  <a:moveTo>
                    <a:pt x="1" y="0"/>
                  </a:moveTo>
                  <a:cubicBezTo>
                    <a:pt x="28" y="82"/>
                    <a:pt x="28" y="136"/>
                    <a:pt x="28" y="244"/>
                  </a:cubicBezTo>
                  <a:cubicBezTo>
                    <a:pt x="55" y="217"/>
                    <a:pt x="109" y="190"/>
                    <a:pt x="164" y="163"/>
                  </a:cubicBezTo>
                  <a:cubicBezTo>
                    <a:pt x="164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43"/>
            <p:cNvSpPr/>
            <p:nvPr/>
          </p:nvSpPr>
          <p:spPr>
            <a:xfrm>
              <a:off x="5185549" y="2849523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36" y="0"/>
                  </a:moveTo>
                  <a:cubicBezTo>
                    <a:pt x="109" y="0"/>
                    <a:pt x="54" y="27"/>
                    <a:pt x="0" y="27"/>
                  </a:cubicBezTo>
                  <a:cubicBezTo>
                    <a:pt x="27" y="81"/>
                    <a:pt x="81" y="163"/>
                    <a:pt x="163" y="163"/>
                  </a:cubicBezTo>
                  <a:cubicBezTo>
                    <a:pt x="244" y="163"/>
                    <a:pt x="326" y="81"/>
                    <a:pt x="32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43"/>
            <p:cNvSpPr/>
            <p:nvPr/>
          </p:nvSpPr>
          <p:spPr>
            <a:xfrm>
              <a:off x="5160193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43"/>
            <p:cNvSpPr/>
            <p:nvPr/>
          </p:nvSpPr>
          <p:spPr>
            <a:xfrm>
              <a:off x="5133035" y="2628658"/>
              <a:ext cx="16348" cy="10943"/>
            </a:xfrm>
            <a:custGeom>
              <a:avLst/>
              <a:gdLst/>
              <a:ahLst/>
              <a:cxnLst/>
              <a:rect l="l" t="t" r="r" b="b"/>
              <a:pathLst>
                <a:path w="245" h="164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82" y="137"/>
                    <a:pt x="136" y="82"/>
                    <a:pt x="163" y="82"/>
                  </a:cubicBezTo>
                  <a:cubicBezTo>
                    <a:pt x="190" y="55"/>
                    <a:pt x="217" y="55"/>
                    <a:pt x="245" y="28"/>
                  </a:cubicBezTo>
                  <a:cubicBezTo>
                    <a:pt x="217" y="28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43"/>
            <p:cNvSpPr/>
            <p:nvPr/>
          </p:nvSpPr>
          <p:spPr>
            <a:xfrm>
              <a:off x="5160193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43"/>
            <p:cNvSpPr/>
            <p:nvPr/>
          </p:nvSpPr>
          <p:spPr>
            <a:xfrm>
              <a:off x="5133035" y="2739091"/>
              <a:ext cx="10943" cy="16348"/>
            </a:xfrm>
            <a:custGeom>
              <a:avLst/>
              <a:gdLst/>
              <a:ahLst/>
              <a:cxnLst/>
              <a:rect l="l" t="t" r="r" b="b"/>
              <a:pathLst>
                <a:path w="164" h="245" extrusionOk="0">
                  <a:moveTo>
                    <a:pt x="28" y="1"/>
                  </a:moveTo>
                  <a:cubicBezTo>
                    <a:pt x="28" y="28"/>
                    <a:pt x="0" y="55"/>
                    <a:pt x="0" y="82"/>
                  </a:cubicBezTo>
                  <a:cubicBezTo>
                    <a:pt x="0" y="163"/>
                    <a:pt x="82" y="245"/>
                    <a:pt x="163" y="245"/>
                  </a:cubicBezTo>
                  <a:cubicBezTo>
                    <a:pt x="109" y="163"/>
                    <a:pt x="82" y="82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43"/>
            <p:cNvSpPr/>
            <p:nvPr/>
          </p:nvSpPr>
          <p:spPr>
            <a:xfrm>
              <a:off x="5107679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18" y="299"/>
                    <a:pt x="272" y="272"/>
                    <a:pt x="299" y="217"/>
                  </a:cubicBezTo>
                  <a:cubicBezTo>
                    <a:pt x="272" y="136"/>
                    <a:pt x="245" y="82"/>
                    <a:pt x="218" y="28"/>
                  </a:cubicBezTo>
                  <a:cubicBezTo>
                    <a:pt x="218" y="0"/>
                    <a:pt x="191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43"/>
            <p:cNvSpPr/>
            <p:nvPr/>
          </p:nvSpPr>
          <p:spPr>
            <a:xfrm>
              <a:off x="5107679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43"/>
            <p:cNvSpPr/>
            <p:nvPr/>
          </p:nvSpPr>
          <p:spPr>
            <a:xfrm>
              <a:off x="5107679" y="2813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43"/>
            <p:cNvSpPr/>
            <p:nvPr/>
          </p:nvSpPr>
          <p:spPr>
            <a:xfrm>
              <a:off x="5133035" y="2838646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43"/>
            <p:cNvSpPr/>
            <p:nvPr/>
          </p:nvSpPr>
          <p:spPr>
            <a:xfrm>
              <a:off x="5107679" y="286580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43"/>
            <p:cNvSpPr/>
            <p:nvPr/>
          </p:nvSpPr>
          <p:spPr>
            <a:xfrm>
              <a:off x="5080521" y="262865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43"/>
            <p:cNvSpPr/>
            <p:nvPr/>
          </p:nvSpPr>
          <p:spPr>
            <a:xfrm>
              <a:off x="5107679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43"/>
            <p:cNvSpPr/>
            <p:nvPr/>
          </p:nvSpPr>
          <p:spPr>
            <a:xfrm>
              <a:off x="5080521" y="2681172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43"/>
            <p:cNvSpPr/>
            <p:nvPr/>
          </p:nvSpPr>
          <p:spPr>
            <a:xfrm>
              <a:off x="5080521" y="273368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43"/>
            <p:cNvSpPr/>
            <p:nvPr/>
          </p:nvSpPr>
          <p:spPr>
            <a:xfrm>
              <a:off x="5080521" y="278613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43"/>
            <p:cNvSpPr/>
            <p:nvPr/>
          </p:nvSpPr>
          <p:spPr>
            <a:xfrm>
              <a:off x="5080521" y="283864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43"/>
            <p:cNvSpPr/>
            <p:nvPr/>
          </p:nvSpPr>
          <p:spPr>
            <a:xfrm>
              <a:off x="5898587" y="3338160"/>
              <a:ext cx="14546" cy="21752"/>
            </a:xfrm>
            <a:custGeom>
              <a:avLst/>
              <a:gdLst/>
              <a:ahLst/>
              <a:cxnLst/>
              <a:rect l="l" t="t" r="r" b="b"/>
              <a:pathLst>
                <a:path w="218" h="326" extrusionOk="0">
                  <a:moveTo>
                    <a:pt x="109" y="0"/>
                  </a:moveTo>
                  <a:cubicBezTo>
                    <a:pt x="82" y="0"/>
                    <a:pt x="55" y="28"/>
                    <a:pt x="28" y="28"/>
                  </a:cubicBezTo>
                  <a:cubicBezTo>
                    <a:pt x="28" y="55"/>
                    <a:pt x="28" y="55"/>
                    <a:pt x="28" y="82"/>
                  </a:cubicBezTo>
                  <a:cubicBezTo>
                    <a:pt x="28" y="136"/>
                    <a:pt x="1" y="190"/>
                    <a:pt x="1" y="272"/>
                  </a:cubicBezTo>
                  <a:cubicBezTo>
                    <a:pt x="28" y="299"/>
                    <a:pt x="55" y="299"/>
                    <a:pt x="109" y="326"/>
                  </a:cubicBezTo>
                  <a:cubicBezTo>
                    <a:pt x="136" y="217"/>
                    <a:pt x="191" y="136"/>
                    <a:pt x="218" y="82"/>
                  </a:cubicBezTo>
                  <a:cubicBezTo>
                    <a:pt x="218" y="55"/>
                    <a:pt x="191" y="28"/>
                    <a:pt x="164" y="28"/>
                  </a:cubicBezTo>
                  <a:cubicBezTo>
                    <a:pt x="164" y="0"/>
                    <a:pt x="136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43"/>
            <p:cNvSpPr/>
            <p:nvPr/>
          </p:nvSpPr>
          <p:spPr>
            <a:xfrm>
              <a:off x="5934819" y="3312804"/>
              <a:ext cx="7273" cy="10943"/>
            </a:xfrm>
            <a:custGeom>
              <a:avLst/>
              <a:gdLst/>
              <a:ahLst/>
              <a:cxnLst/>
              <a:rect l="l" t="t" r="r" b="b"/>
              <a:pathLst>
                <a:path w="109" h="164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7" y="136"/>
                    <a:pt x="55" y="136"/>
                  </a:cubicBezTo>
                  <a:cubicBezTo>
                    <a:pt x="82" y="136"/>
                    <a:pt x="82" y="136"/>
                    <a:pt x="109" y="164"/>
                  </a:cubicBezTo>
                  <a:cubicBezTo>
                    <a:pt x="109" y="136"/>
                    <a:pt x="109" y="136"/>
                    <a:pt x="109" y="136"/>
                  </a:cubicBezTo>
                  <a:cubicBezTo>
                    <a:pt x="109" y="82"/>
                    <a:pt x="55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43"/>
            <p:cNvSpPr/>
            <p:nvPr/>
          </p:nvSpPr>
          <p:spPr>
            <a:xfrm>
              <a:off x="7131156" y="1946381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17"/>
                    <a:pt x="27" y="272"/>
                    <a:pt x="82" y="272"/>
                  </a:cubicBezTo>
                  <a:lnTo>
                    <a:pt x="244" y="272"/>
                  </a:lnTo>
                  <a:cubicBezTo>
                    <a:pt x="271" y="244"/>
                    <a:pt x="299" y="190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43"/>
            <p:cNvSpPr/>
            <p:nvPr/>
          </p:nvSpPr>
          <p:spPr>
            <a:xfrm>
              <a:off x="6973682" y="2000696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55" y="0"/>
                  </a:moveTo>
                  <a:lnTo>
                    <a:pt x="55" y="0"/>
                  </a:lnTo>
                  <a:cubicBezTo>
                    <a:pt x="28" y="27"/>
                    <a:pt x="0" y="54"/>
                    <a:pt x="0" y="81"/>
                  </a:cubicBezTo>
                  <a:cubicBezTo>
                    <a:pt x="28" y="54"/>
                    <a:pt x="55" y="27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43"/>
            <p:cNvSpPr/>
            <p:nvPr/>
          </p:nvSpPr>
          <p:spPr>
            <a:xfrm>
              <a:off x="6919366" y="2004299"/>
              <a:ext cx="21819" cy="14546"/>
            </a:xfrm>
            <a:custGeom>
              <a:avLst/>
              <a:gdLst/>
              <a:ahLst/>
              <a:cxnLst/>
              <a:rect l="l" t="t" r="r" b="b"/>
              <a:pathLst>
                <a:path w="327" h="218" extrusionOk="0">
                  <a:moveTo>
                    <a:pt x="28" y="0"/>
                  </a:moveTo>
                  <a:cubicBezTo>
                    <a:pt x="28" y="27"/>
                    <a:pt x="1" y="27"/>
                    <a:pt x="1" y="82"/>
                  </a:cubicBezTo>
                  <a:cubicBezTo>
                    <a:pt x="1" y="163"/>
                    <a:pt x="82" y="217"/>
                    <a:pt x="163" y="217"/>
                  </a:cubicBezTo>
                  <a:cubicBezTo>
                    <a:pt x="245" y="217"/>
                    <a:pt x="326" y="163"/>
                    <a:pt x="326" y="82"/>
                  </a:cubicBezTo>
                  <a:cubicBezTo>
                    <a:pt x="326" y="55"/>
                    <a:pt x="326" y="27"/>
                    <a:pt x="29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43"/>
            <p:cNvSpPr/>
            <p:nvPr/>
          </p:nvSpPr>
          <p:spPr>
            <a:xfrm>
              <a:off x="6955599" y="1991621"/>
              <a:ext cx="5471" cy="1868"/>
            </a:xfrm>
            <a:custGeom>
              <a:avLst/>
              <a:gdLst/>
              <a:ahLst/>
              <a:cxnLst/>
              <a:rect l="l" t="t" r="r" b="b"/>
              <a:pathLst>
                <a:path w="82" h="28" extrusionOk="0">
                  <a:moveTo>
                    <a:pt x="0" y="0"/>
                  </a:moveTo>
                  <a:cubicBezTo>
                    <a:pt x="0" y="0"/>
                    <a:pt x="0" y="28"/>
                    <a:pt x="0" y="28"/>
                  </a:cubicBezTo>
                  <a:lnTo>
                    <a:pt x="27" y="28"/>
                  </a:lnTo>
                  <a:cubicBezTo>
                    <a:pt x="54" y="28"/>
                    <a:pt x="54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43"/>
            <p:cNvSpPr/>
            <p:nvPr/>
          </p:nvSpPr>
          <p:spPr>
            <a:xfrm>
              <a:off x="6946524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43"/>
            <p:cNvSpPr/>
            <p:nvPr/>
          </p:nvSpPr>
          <p:spPr>
            <a:xfrm>
              <a:off x="6894077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43"/>
            <p:cNvSpPr/>
            <p:nvPr/>
          </p:nvSpPr>
          <p:spPr>
            <a:xfrm>
              <a:off x="6457887" y="1788907"/>
              <a:ext cx="9075" cy="14546"/>
            </a:xfrm>
            <a:custGeom>
              <a:avLst/>
              <a:gdLst/>
              <a:ahLst/>
              <a:cxnLst/>
              <a:rect l="l" t="t" r="r" b="b"/>
              <a:pathLst>
                <a:path w="136" h="218" extrusionOk="0">
                  <a:moveTo>
                    <a:pt x="54" y="1"/>
                  </a:moveTo>
                  <a:cubicBezTo>
                    <a:pt x="27" y="55"/>
                    <a:pt x="0" y="82"/>
                    <a:pt x="0" y="136"/>
                  </a:cubicBezTo>
                  <a:cubicBezTo>
                    <a:pt x="0" y="190"/>
                    <a:pt x="27" y="218"/>
                    <a:pt x="82" y="218"/>
                  </a:cubicBezTo>
                  <a:cubicBezTo>
                    <a:pt x="109" y="218"/>
                    <a:pt x="136" y="163"/>
                    <a:pt x="136" y="136"/>
                  </a:cubicBezTo>
                  <a:cubicBezTo>
                    <a:pt x="136" y="82"/>
                    <a:pt x="109" y="28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43"/>
            <p:cNvSpPr/>
            <p:nvPr/>
          </p:nvSpPr>
          <p:spPr>
            <a:xfrm>
              <a:off x="6081417" y="1846825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36" y="0"/>
                  </a:moveTo>
                  <a:cubicBezTo>
                    <a:pt x="82" y="55"/>
                    <a:pt x="55" y="109"/>
                    <a:pt x="0" y="136"/>
                  </a:cubicBezTo>
                  <a:cubicBezTo>
                    <a:pt x="28" y="190"/>
                    <a:pt x="82" y="217"/>
                    <a:pt x="136" y="217"/>
                  </a:cubicBezTo>
                  <a:cubicBezTo>
                    <a:pt x="190" y="217"/>
                    <a:pt x="244" y="190"/>
                    <a:pt x="272" y="136"/>
                  </a:cubicBezTo>
                  <a:cubicBezTo>
                    <a:pt x="217" y="109"/>
                    <a:pt x="163" y="55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43"/>
            <p:cNvSpPr/>
            <p:nvPr/>
          </p:nvSpPr>
          <p:spPr>
            <a:xfrm>
              <a:off x="6115781" y="1835949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43"/>
            <p:cNvSpPr/>
            <p:nvPr/>
          </p:nvSpPr>
          <p:spPr>
            <a:xfrm>
              <a:off x="5947497" y="1656788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136"/>
                    <a:pt x="299" y="109"/>
                    <a:pt x="299" y="82"/>
                  </a:cubicBezTo>
                  <a:cubicBezTo>
                    <a:pt x="271" y="82"/>
                    <a:pt x="271" y="82"/>
                    <a:pt x="244" y="109"/>
                  </a:cubicBezTo>
                  <a:cubicBezTo>
                    <a:pt x="271" y="82"/>
                    <a:pt x="271" y="55"/>
                    <a:pt x="271" y="55"/>
                  </a:cubicBezTo>
                  <a:cubicBezTo>
                    <a:pt x="244" y="28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43"/>
            <p:cNvSpPr/>
            <p:nvPr/>
          </p:nvSpPr>
          <p:spPr>
            <a:xfrm>
              <a:off x="5974655" y="1683946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163"/>
                    <a:pt x="0" y="190"/>
                    <a:pt x="27" y="217"/>
                  </a:cubicBezTo>
                  <a:cubicBezTo>
                    <a:pt x="109" y="217"/>
                    <a:pt x="217" y="190"/>
                    <a:pt x="298" y="163"/>
                  </a:cubicBezTo>
                  <a:cubicBezTo>
                    <a:pt x="298" y="136"/>
                    <a:pt x="298" y="136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43"/>
            <p:cNvSpPr/>
            <p:nvPr/>
          </p:nvSpPr>
          <p:spPr>
            <a:xfrm>
              <a:off x="5922141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43"/>
            <p:cNvSpPr/>
            <p:nvPr/>
          </p:nvSpPr>
          <p:spPr>
            <a:xfrm>
              <a:off x="5869627" y="1584390"/>
              <a:ext cx="10943" cy="12744"/>
            </a:xfrm>
            <a:custGeom>
              <a:avLst/>
              <a:gdLst/>
              <a:ahLst/>
              <a:cxnLst/>
              <a:rect l="l" t="t" r="r" b="b"/>
              <a:pathLst>
                <a:path w="164" h="191" extrusionOk="0">
                  <a:moveTo>
                    <a:pt x="28" y="1"/>
                  </a:moveTo>
                  <a:cubicBezTo>
                    <a:pt x="1" y="1"/>
                    <a:pt x="1" y="28"/>
                    <a:pt x="1" y="55"/>
                  </a:cubicBezTo>
                  <a:cubicBezTo>
                    <a:pt x="1" y="109"/>
                    <a:pt x="28" y="163"/>
                    <a:pt x="82" y="190"/>
                  </a:cubicBezTo>
                  <a:cubicBezTo>
                    <a:pt x="82" y="190"/>
                    <a:pt x="82" y="190"/>
                    <a:pt x="82" y="163"/>
                  </a:cubicBezTo>
                  <a:cubicBezTo>
                    <a:pt x="96" y="177"/>
                    <a:pt x="96" y="184"/>
                    <a:pt x="103" y="184"/>
                  </a:cubicBezTo>
                  <a:cubicBezTo>
                    <a:pt x="109" y="184"/>
                    <a:pt x="123" y="177"/>
                    <a:pt x="164" y="163"/>
                  </a:cubicBezTo>
                  <a:cubicBezTo>
                    <a:pt x="137" y="109"/>
                    <a:pt x="82" y="55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43"/>
            <p:cNvSpPr/>
            <p:nvPr/>
          </p:nvSpPr>
          <p:spPr>
            <a:xfrm>
              <a:off x="5847941" y="1569911"/>
              <a:ext cx="9141" cy="1868"/>
            </a:xfrm>
            <a:custGeom>
              <a:avLst/>
              <a:gdLst/>
              <a:ahLst/>
              <a:cxnLst/>
              <a:rect l="l" t="t" r="r" b="b"/>
              <a:pathLst>
                <a:path w="137" h="28" extrusionOk="0">
                  <a:moveTo>
                    <a:pt x="0" y="1"/>
                  </a:moveTo>
                  <a:cubicBezTo>
                    <a:pt x="28" y="28"/>
                    <a:pt x="55" y="28"/>
                    <a:pt x="82" y="28"/>
                  </a:cubicBezTo>
                  <a:lnTo>
                    <a:pt x="136" y="28"/>
                  </a:lnTo>
                  <a:cubicBezTo>
                    <a:pt x="82" y="28"/>
                    <a:pt x="55" y="1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43"/>
            <p:cNvSpPr/>
            <p:nvPr/>
          </p:nvSpPr>
          <p:spPr>
            <a:xfrm>
              <a:off x="5869627" y="163143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43"/>
            <p:cNvSpPr/>
            <p:nvPr/>
          </p:nvSpPr>
          <p:spPr>
            <a:xfrm>
              <a:off x="5842536" y="1656788"/>
              <a:ext cx="21752" cy="12744"/>
            </a:xfrm>
            <a:custGeom>
              <a:avLst/>
              <a:gdLst/>
              <a:ahLst/>
              <a:cxnLst/>
              <a:rect l="l" t="t" r="r" b="b"/>
              <a:pathLst>
                <a:path w="326" h="191" extrusionOk="0">
                  <a:moveTo>
                    <a:pt x="163" y="0"/>
                  </a:moveTo>
                  <a:cubicBezTo>
                    <a:pt x="81" y="0"/>
                    <a:pt x="27" y="55"/>
                    <a:pt x="0" y="136"/>
                  </a:cubicBezTo>
                  <a:cubicBezTo>
                    <a:pt x="109" y="136"/>
                    <a:pt x="217" y="163"/>
                    <a:pt x="298" y="190"/>
                  </a:cubicBezTo>
                  <a:cubicBezTo>
                    <a:pt x="298" y="190"/>
                    <a:pt x="326" y="163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43"/>
            <p:cNvSpPr/>
            <p:nvPr/>
          </p:nvSpPr>
          <p:spPr>
            <a:xfrm>
              <a:off x="5894983" y="1656788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36" y="299"/>
                  </a:cubicBezTo>
                  <a:cubicBezTo>
                    <a:pt x="218" y="299"/>
                    <a:pt x="272" y="245"/>
                    <a:pt x="272" y="163"/>
                  </a:cubicBezTo>
                  <a:cubicBezTo>
                    <a:pt x="272" y="109"/>
                    <a:pt x="218" y="82"/>
                    <a:pt x="163" y="55"/>
                  </a:cubicBezTo>
                  <a:cubicBezTo>
                    <a:pt x="163" y="55"/>
                    <a:pt x="218" y="28"/>
                    <a:pt x="245" y="28"/>
                  </a:cubicBezTo>
                  <a:cubicBezTo>
                    <a:pt x="218" y="28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43"/>
            <p:cNvSpPr/>
            <p:nvPr/>
          </p:nvSpPr>
          <p:spPr>
            <a:xfrm>
              <a:off x="5817180" y="157898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109" y="54"/>
                    <a:pt x="55" y="109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43"/>
            <p:cNvSpPr/>
            <p:nvPr/>
          </p:nvSpPr>
          <p:spPr>
            <a:xfrm>
              <a:off x="5793626" y="1604275"/>
              <a:ext cx="18149" cy="12744"/>
            </a:xfrm>
            <a:custGeom>
              <a:avLst/>
              <a:gdLst/>
              <a:ahLst/>
              <a:cxnLst/>
              <a:rect l="l" t="t" r="r" b="b"/>
              <a:pathLst>
                <a:path w="272" h="191" extrusionOk="0">
                  <a:moveTo>
                    <a:pt x="82" y="1"/>
                  </a:moveTo>
                  <a:cubicBezTo>
                    <a:pt x="55" y="28"/>
                    <a:pt x="28" y="28"/>
                    <a:pt x="1" y="55"/>
                  </a:cubicBezTo>
                  <a:cubicBezTo>
                    <a:pt x="82" y="109"/>
                    <a:pt x="163" y="164"/>
                    <a:pt x="245" y="191"/>
                  </a:cubicBezTo>
                  <a:cubicBezTo>
                    <a:pt x="245" y="191"/>
                    <a:pt x="272" y="164"/>
                    <a:pt x="272" y="164"/>
                  </a:cubicBezTo>
                  <a:cubicBezTo>
                    <a:pt x="272" y="82"/>
                    <a:pt x="191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43"/>
            <p:cNvSpPr/>
            <p:nvPr/>
          </p:nvSpPr>
          <p:spPr>
            <a:xfrm>
              <a:off x="5817180" y="1633234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244" y="1"/>
                  </a:moveTo>
                  <a:cubicBezTo>
                    <a:pt x="163" y="55"/>
                    <a:pt x="109" y="82"/>
                    <a:pt x="0" y="136"/>
                  </a:cubicBezTo>
                  <a:cubicBezTo>
                    <a:pt x="0" y="164"/>
                    <a:pt x="0" y="191"/>
                    <a:pt x="27" y="218"/>
                  </a:cubicBezTo>
                  <a:cubicBezTo>
                    <a:pt x="27" y="218"/>
                    <a:pt x="55" y="245"/>
                    <a:pt x="82" y="245"/>
                  </a:cubicBezTo>
                  <a:cubicBezTo>
                    <a:pt x="109" y="272"/>
                    <a:pt x="109" y="272"/>
                    <a:pt x="136" y="272"/>
                  </a:cubicBezTo>
                  <a:cubicBezTo>
                    <a:pt x="244" y="272"/>
                    <a:pt x="299" y="191"/>
                    <a:pt x="299" y="109"/>
                  </a:cubicBezTo>
                  <a:cubicBezTo>
                    <a:pt x="299" y="82"/>
                    <a:pt x="272" y="28"/>
                    <a:pt x="24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43"/>
            <p:cNvSpPr/>
            <p:nvPr/>
          </p:nvSpPr>
          <p:spPr>
            <a:xfrm>
              <a:off x="5842536" y="160427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18"/>
                    <a:pt x="27" y="245"/>
                    <a:pt x="54" y="272"/>
                  </a:cubicBezTo>
                  <a:lnTo>
                    <a:pt x="190" y="272"/>
                  </a:lnTo>
                  <a:cubicBezTo>
                    <a:pt x="163" y="299"/>
                    <a:pt x="136" y="299"/>
                    <a:pt x="109" y="299"/>
                  </a:cubicBezTo>
                  <a:cubicBezTo>
                    <a:pt x="136" y="299"/>
                    <a:pt x="136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43"/>
            <p:cNvSpPr/>
            <p:nvPr/>
          </p:nvSpPr>
          <p:spPr>
            <a:xfrm>
              <a:off x="5791824" y="1618754"/>
              <a:ext cx="14546" cy="7340"/>
            </a:xfrm>
            <a:custGeom>
              <a:avLst/>
              <a:gdLst/>
              <a:ahLst/>
              <a:cxnLst/>
              <a:rect l="l" t="t" r="r" b="b"/>
              <a:pathLst>
                <a:path w="218" h="110" extrusionOk="0">
                  <a:moveTo>
                    <a:pt x="1" y="1"/>
                  </a:moveTo>
                  <a:cubicBezTo>
                    <a:pt x="1" y="55"/>
                    <a:pt x="82" y="109"/>
                    <a:pt x="136" y="109"/>
                  </a:cubicBezTo>
                  <a:cubicBezTo>
                    <a:pt x="163" y="109"/>
                    <a:pt x="190" y="82"/>
                    <a:pt x="218" y="55"/>
                  </a:cubicBezTo>
                  <a:cubicBezTo>
                    <a:pt x="163" y="28"/>
                    <a:pt x="82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43"/>
            <p:cNvSpPr/>
            <p:nvPr/>
          </p:nvSpPr>
          <p:spPr>
            <a:xfrm>
              <a:off x="5773742" y="1578985"/>
              <a:ext cx="5471" cy="67"/>
            </a:xfrm>
            <a:custGeom>
              <a:avLst/>
              <a:gdLst/>
              <a:ahLst/>
              <a:cxnLst/>
              <a:rect l="l" t="t" r="r" b="b"/>
              <a:pathLst>
                <a:path w="82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7" y="0"/>
                    <a:pt x="55" y="0"/>
                    <a:pt x="82" y="0"/>
                  </a:cubicBezTo>
                  <a:cubicBezTo>
                    <a:pt x="55" y="0"/>
                    <a:pt x="27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43"/>
            <p:cNvSpPr/>
            <p:nvPr/>
          </p:nvSpPr>
          <p:spPr>
            <a:xfrm>
              <a:off x="6027102" y="1696624"/>
              <a:ext cx="10943" cy="7273"/>
            </a:xfrm>
            <a:custGeom>
              <a:avLst/>
              <a:gdLst/>
              <a:ahLst/>
              <a:cxnLst/>
              <a:rect l="l" t="t" r="r" b="b"/>
              <a:pathLst>
                <a:path w="164" h="109" extrusionOk="0">
                  <a:moveTo>
                    <a:pt x="163" y="0"/>
                  </a:moveTo>
                  <a:cubicBezTo>
                    <a:pt x="109" y="27"/>
                    <a:pt x="82" y="27"/>
                    <a:pt x="1" y="27"/>
                  </a:cubicBezTo>
                  <a:cubicBezTo>
                    <a:pt x="28" y="54"/>
                    <a:pt x="82" y="109"/>
                    <a:pt x="136" y="109"/>
                  </a:cubicBezTo>
                  <a:cubicBezTo>
                    <a:pt x="136" y="82"/>
                    <a:pt x="163" y="54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43"/>
            <p:cNvSpPr/>
            <p:nvPr/>
          </p:nvSpPr>
          <p:spPr>
            <a:xfrm>
              <a:off x="5138440" y="1593465"/>
              <a:ext cx="14546" cy="5471"/>
            </a:xfrm>
            <a:custGeom>
              <a:avLst/>
              <a:gdLst/>
              <a:ahLst/>
              <a:cxnLst/>
              <a:rect l="l" t="t" r="r" b="b"/>
              <a:pathLst>
                <a:path w="218" h="82" extrusionOk="0">
                  <a:moveTo>
                    <a:pt x="218" y="0"/>
                  </a:moveTo>
                  <a:lnTo>
                    <a:pt x="218" y="0"/>
                  </a:lnTo>
                  <a:cubicBezTo>
                    <a:pt x="164" y="27"/>
                    <a:pt x="136" y="54"/>
                    <a:pt x="55" y="54"/>
                  </a:cubicBezTo>
                  <a:lnTo>
                    <a:pt x="1" y="54"/>
                  </a:lnTo>
                  <a:cubicBezTo>
                    <a:pt x="28" y="82"/>
                    <a:pt x="55" y="82"/>
                    <a:pt x="82" y="82"/>
                  </a:cubicBezTo>
                  <a:cubicBezTo>
                    <a:pt x="136" y="82"/>
                    <a:pt x="191" y="54"/>
                    <a:pt x="21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43"/>
            <p:cNvSpPr/>
            <p:nvPr/>
          </p:nvSpPr>
          <p:spPr>
            <a:xfrm>
              <a:off x="5163796" y="1606143"/>
              <a:ext cx="3670" cy="1868"/>
            </a:xfrm>
            <a:custGeom>
              <a:avLst/>
              <a:gdLst/>
              <a:ahLst/>
              <a:cxnLst/>
              <a:rect l="l" t="t" r="r" b="b"/>
              <a:pathLst>
                <a:path w="55" h="28" extrusionOk="0">
                  <a:moveTo>
                    <a:pt x="55" y="0"/>
                  </a:moveTo>
                  <a:lnTo>
                    <a:pt x="55" y="0"/>
                  </a:lnTo>
                  <a:cubicBezTo>
                    <a:pt x="28" y="0"/>
                    <a:pt x="1" y="0"/>
                    <a:pt x="1" y="27"/>
                  </a:cubicBezTo>
                  <a:cubicBezTo>
                    <a:pt x="28" y="0"/>
                    <a:pt x="28" y="0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43"/>
            <p:cNvSpPr/>
            <p:nvPr/>
          </p:nvSpPr>
          <p:spPr>
            <a:xfrm>
              <a:off x="5107679" y="1604275"/>
              <a:ext cx="20018" cy="18216"/>
            </a:xfrm>
            <a:custGeom>
              <a:avLst/>
              <a:gdLst/>
              <a:ahLst/>
              <a:cxnLst/>
              <a:rect l="l" t="t" r="r" b="b"/>
              <a:pathLst>
                <a:path w="300" h="273" extrusionOk="0">
                  <a:moveTo>
                    <a:pt x="163" y="1"/>
                  </a:moveTo>
                  <a:cubicBezTo>
                    <a:pt x="109" y="1"/>
                    <a:pt x="82" y="28"/>
                    <a:pt x="55" y="55"/>
                  </a:cubicBezTo>
                  <a:lnTo>
                    <a:pt x="191" y="55"/>
                  </a:lnTo>
                  <a:cubicBezTo>
                    <a:pt x="109" y="82"/>
                    <a:pt x="82" y="109"/>
                    <a:pt x="1" y="137"/>
                  </a:cubicBezTo>
                  <a:cubicBezTo>
                    <a:pt x="28" y="218"/>
                    <a:pt x="109" y="272"/>
                    <a:pt x="245" y="272"/>
                  </a:cubicBezTo>
                  <a:cubicBezTo>
                    <a:pt x="272" y="245"/>
                    <a:pt x="299" y="218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43"/>
            <p:cNvSpPr/>
            <p:nvPr/>
          </p:nvSpPr>
          <p:spPr>
            <a:xfrm>
              <a:off x="5082390" y="1589795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298" y="1"/>
                  </a:moveTo>
                  <a:cubicBezTo>
                    <a:pt x="190" y="1"/>
                    <a:pt x="81" y="28"/>
                    <a:pt x="0" y="55"/>
                  </a:cubicBezTo>
                  <a:cubicBezTo>
                    <a:pt x="27" y="109"/>
                    <a:pt x="81" y="137"/>
                    <a:pt x="136" y="137"/>
                  </a:cubicBezTo>
                  <a:cubicBezTo>
                    <a:pt x="217" y="137"/>
                    <a:pt x="271" y="82"/>
                    <a:pt x="29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43"/>
            <p:cNvSpPr/>
            <p:nvPr/>
          </p:nvSpPr>
          <p:spPr>
            <a:xfrm>
              <a:off x="5350229" y="1578985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27" y="0"/>
                  </a:moveTo>
                  <a:cubicBezTo>
                    <a:pt x="27" y="27"/>
                    <a:pt x="0" y="27"/>
                    <a:pt x="0" y="54"/>
                  </a:cubicBezTo>
                  <a:cubicBezTo>
                    <a:pt x="0" y="163"/>
                    <a:pt x="55" y="217"/>
                    <a:pt x="136" y="217"/>
                  </a:cubicBezTo>
                  <a:cubicBezTo>
                    <a:pt x="163" y="217"/>
                    <a:pt x="163" y="190"/>
                    <a:pt x="190" y="190"/>
                  </a:cubicBezTo>
                  <a:cubicBezTo>
                    <a:pt x="217" y="190"/>
                    <a:pt x="217" y="163"/>
                    <a:pt x="217" y="136"/>
                  </a:cubicBezTo>
                  <a:cubicBezTo>
                    <a:pt x="217" y="54"/>
                    <a:pt x="136" y="0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43"/>
            <p:cNvSpPr/>
            <p:nvPr/>
          </p:nvSpPr>
          <p:spPr>
            <a:xfrm>
              <a:off x="5370114" y="1564506"/>
              <a:ext cx="12744" cy="7273"/>
            </a:xfrm>
            <a:custGeom>
              <a:avLst/>
              <a:gdLst/>
              <a:ahLst/>
              <a:cxnLst/>
              <a:rect l="l" t="t" r="r" b="b"/>
              <a:pathLst>
                <a:path w="191" h="109" extrusionOk="0">
                  <a:moveTo>
                    <a:pt x="163" y="0"/>
                  </a:moveTo>
                  <a:cubicBezTo>
                    <a:pt x="109" y="0"/>
                    <a:pt x="82" y="0"/>
                    <a:pt x="1" y="27"/>
                  </a:cubicBezTo>
                  <a:cubicBezTo>
                    <a:pt x="28" y="82"/>
                    <a:pt x="82" y="109"/>
                    <a:pt x="163" y="109"/>
                  </a:cubicBezTo>
                  <a:lnTo>
                    <a:pt x="191" y="10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43"/>
            <p:cNvSpPr/>
            <p:nvPr/>
          </p:nvSpPr>
          <p:spPr>
            <a:xfrm>
              <a:off x="5303187" y="1591663"/>
              <a:ext cx="7273" cy="7273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109" y="0"/>
                  </a:moveTo>
                  <a:lnTo>
                    <a:pt x="109" y="0"/>
                  </a:lnTo>
                  <a:cubicBezTo>
                    <a:pt x="81" y="27"/>
                    <a:pt x="27" y="54"/>
                    <a:pt x="0" y="109"/>
                  </a:cubicBezTo>
                  <a:cubicBezTo>
                    <a:pt x="54" y="81"/>
                    <a:pt x="109" y="54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43"/>
            <p:cNvSpPr/>
            <p:nvPr/>
          </p:nvSpPr>
          <p:spPr>
            <a:xfrm>
              <a:off x="5312195" y="1586192"/>
              <a:ext cx="67" cy="3670"/>
            </a:xfrm>
            <a:custGeom>
              <a:avLst/>
              <a:gdLst/>
              <a:ahLst/>
              <a:cxnLst/>
              <a:rect l="l" t="t" r="r" b="b"/>
              <a:pathLst>
                <a:path w="1" h="55" extrusionOk="0">
                  <a:moveTo>
                    <a:pt x="1" y="1"/>
                  </a:moveTo>
                  <a:cubicBezTo>
                    <a:pt x="1" y="28"/>
                    <a:pt x="1" y="28"/>
                    <a:pt x="1" y="55"/>
                  </a:cubicBezTo>
                  <a:cubicBezTo>
                    <a:pt x="1" y="55"/>
                    <a:pt x="1" y="55"/>
                    <a:pt x="1" y="28"/>
                  </a:cubicBezTo>
                  <a:cubicBezTo>
                    <a:pt x="1" y="2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43"/>
            <p:cNvSpPr/>
            <p:nvPr/>
          </p:nvSpPr>
          <p:spPr>
            <a:xfrm>
              <a:off x="5319469" y="1604275"/>
              <a:ext cx="10876" cy="5538"/>
            </a:xfrm>
            <a:custGeom>
              <a:avLst/>
              <a:gdLst/>
              <a:ahLst/>
              <a:cxnLst/>
              <a:rect l="l" t="t" r="r" b="b"/>
              <a:pathLst>
                <a:path w="163" h="83" extrusionOk="0">
                  <a:moveTo>
                    <a:pt x="136" y="1"/>
                  </a:moveTo>
                  <a:cubicBezTo>
                    <a:pt x="54" y="1"/>
                    <a:pt x="27" y="28"/>
                    <a:pt x="0" y="82"/>
                  </a:cubicBezTo>
                  <a:cubicBezTo>
                    <a:pt x="82" y="82"/>
                    <a:pt x="136" y="82"/>
                    <a:pt x="163" y="55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43"/>
            <p:cNvSpPr/>
            <p:nvPr/>
          </p:nvSpPr>
          <p:spPr>
            <a:xfrm>
              <a:off x="5265153" y="1607945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8" y="0"/>
                  </a:moveTo>
                  <a:cubicBezTo>
                    <a:pt x="28" y="27"/>
                    <a:pt x="1" y="54"/>
                    <a:pt x="1" y="109"/>
                  </a:cubicBezTo>
                  <a:cubicBezTo>
                    <a:pt x="1" y="163"/>
                    <a:pt x="55" y="217"/>
                    <a:pt x="109" y="244"/>
                  </a:cubicBezTo>
                  <a:cubicBezTo>
                    <a:pt x="190" y="244"/>
                    <a:pt x="218" y="136"/>
                    <a:pt x="299" y="109"/>
                  </a:cubicBezTo>
                  <a:cubicBezTo>
                    <a:pt x="299" y="82"/>
                    <a:pt x="299" y="54"/>
                    <a:pt x="299" y="27"/>
                  </a:cubicBezTo>
                  <a:cubicBezTo>
                    <a:pt x="245" y="0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43"/>
            <p:cNvSpPr/>
            <p:nvPr/>
          </p:nvSpPr>
          <p:spPr>
            <a:xfrm>
              <a:off x="5237996" y="157898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136" y="0"/>
                    <a:pt x="109" y="0"/>
                    <a:pt x="82" y="27"/>
                  </a:cubicBezTo>
                  <a:lnTo>
                    <a:pt x="82" y="54"/>
                  </a:lnTo>
                  <a:cubicBezTo>
                    <a:pt x="114" y="22"/>
                    <a:pt x="129" y="11"/>
                    <a:pt x="141" y="11"/>
                  </a:cubicBezTo>
                  <a:cubicBezTo>
                    <a:pt x="159" y="11"/>
                    <a:pt x="168" y="38"/>
                    <a:pt x="218" y="54"/>
                  </a:cubicBezTo>
                  <a:lnTo>
                    <a:pt x="28" y="54"/>
                  </a:lnTo>
                  <a:cubicBezTo>
                    <a:pt x="28" y="82"/>
                    <a:pt x="1" y="109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109"/>
                    <a:pt x="299" y="82"/>
                    <a:pt x="299" y="54"/>
                  </a:cubicBezTo>
                  <a:cubicBezTo>
                    <a:pt x="245" y="27"/>
                    <a:pt x="218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43"/>
            <p:cNvSpPr/>
            <p:nvPr/>
          </p:nvSpPr>
          <p:spPr>
            <a:xfrm>
              <a:off x="5265153" y="1553629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218" y="0"/>
                  </a:moveTo>
                  <a:cubicBezTo>
                    <a:pt x="190" y="28"/>
                    <a:pt x="163" y="55"/>
                    <a:pt x="163" y="109"/>
                  </a:cubicBezTo>
                  <a:cubicBezTo>
                    <a:pt x="82" y="109"/>
                    <a:pt x="55" y="109"/>
                    <a:pt x="1" y="136"/>
                  </a:cubicBezTo>
                  <a:cubicBezTo>
                    <a:pt x="1" y="217"/>
                    <a:pt x="55" y="245"/>
                    <a:pt x="109" y="272"/>
                  </a:cubicBezTo>
                  <a:cubicBezTo>
                    <a:pt x="163" y="245"/>
                    <a:pt x="190" y="217"/>
                    <a:pt x="245" y="190"/>
                  </a:cubicBezTo>
                  <a:cubicBezTo>
                    <a:pt x="245" y="136"/>
                    <a:pt x="272" y="109"/>
                    <a:pt x="299" y="82"/>
                  </a:cubicBezTo>
                  <a:cubicBezTo>
                    <a:pt x="272" y="28"/>
                    <a:pt x="245" y="0"/>
                    <a:pt x="21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43"/>
            <p:cNvSpPr/>
            <p:nvPr/>
          </p:nvSpPr>
          <p:spPr>
            <a:xfrm>
              <a:off x="4740284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43"/>
            <p:cNvSpPr/>
            <p:nvPr/>
          </p:nvSpPr>
          <p:spPr>
            <a:xfrm>
              <a:off x="4713126" y="168394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28" y="27"/>
                    <a:pt x="28" y="82"/>
                  </a:cubicBezTo>
                  <a:cubicBezTo>
                    <a:pt x="55" y="109"/>
                    <a:pt x="82" y="109"/>
                    <a:pt x="109" y="109"/>
                  </a:cubicBezTo>
                  <a:cubicBezTo>
                    <a:pt x="82" y="109"/>
                    <a:pt x="28" y="136"/>
                    <a:pt x="1" y="136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28" y="190"/>
                    <a:pt x="28" y="217"/>
                    <a:pt x="28" y="244"/>
                  </a:cubicBezTo>
                  <a:cubicBezTo>
                    <a:pt x="55" y="272"/>
                    <a:pt x="109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109"/>
                    <a:pt x="299" y="82"/>
                    <a:pt x="272" y="55"/>
                  </a:cubicBezTo>
                  <a:cubicBezTo>
                    <a:pt x="245" y="0"/>
                    <a:pt x="191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43"/>
            <p:cNvSpPr/>
            <p:nvPr/>
          </p:nvSpPr>
          <p:spPr>
            <a:xfrm>
              <a:off x="4660679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43"/>
            <p:cNvSpPr/>
            <p:nvPr/>
          </p:nvSpPr>
          <p:spPr>
            <a:xfrm>
              <a:off x="4687770" y="1660392"/>
              <a:ext cx="20018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28" y="1"/>
                  </a:moveTo>
                  <a:cubicBezTo>
                    <a:pt x="1" y="28"/>
                    <a:pt x="1" y="55"/>
                    <a:pt x="1" y="109"/>
                  </a:cubicBezTo>
                  <a:cubicBezTo>
                    <a:pt x="1" y="191"/>
                    <a:pt x="55" y="272"/>
                    <a:pt x="137" y="272"/>
                  </a:cubicBezTo>
                  <a:cubicBezTo>
                    <a:pt x="218" y="272"/>
                    <a:pt x="299" y="191"/>
                    <a:pt x="299" y="109"/>
                  </a:cubicBezTo>
                  <a:cubicBezTo>
                    <a:pt x="191" y="55"/>
                    <a:pt x="82" y="1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43"/>
            <p:cNvSpPr/>
            <p:nvPr/>
          </p:nvSpPr>
          <p:spPr>
            <a:xfrm>
              <a:off x="4635323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82" y="163"/>
                    <a:pt x="190" y="190"/>
                    <a:pt x="217" y="190"/>
                  </a:cubicBezTo>
                  <a:cubicBezTo>
                    <a:pt x="136" y="217"/>
                    <a:pt x="82" y="217"/>
                    <a:pt x="28" y="244"/>
                  </a:cubicBezTo>
                  <a:cubicBezTo>
                    <a:pt x="55" y="271"/>
                    <a:pt x="82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43"/>
            <p:cNvSpPr/>
            <p:nvPr/>
          </p:nvSpPr>
          <p:spPr>
            <a:xfrm>
              <a:off x="4660679" y="1738261"/>
              <a:ext cx="5471" cy="10876"/>
            </a:xfrm>
            <a:custGeom>
              <a:avLst/>
              <a:gdLst/>
              <a:ahLst/>
              <a:cxnLst/>
              <a:rect l="l" t="t" r="r" b="b"/>
              <a:pathLst>
                <a:path w="82" h="163" extrusionOk="0">
                  <a:moveTo>
                    <a:pt x="82" y="0"/>
                  </a:moveTo>
                  <a:lnTo>
                    <a:pt x="82" y="0"/>
                  </a:lnTo>
                  <a:cubicBezTo>
                    <a:pt x="27" y="27"/>
                    <a:pt x="0" y="54"/>
                    <a:pt x="0" y="109"/>
                  </a:cubicBezTo>
                  <a:cubicBezTo>
                    <a:pt x="0" y="136"/>
                    <a:pt x="0" y="163"/>
                    <a:pt x="0" y="163"/>
                  </a:cubicBezTo>
                  <a:cubicBezTo>
                    <a:pt x="27" y="109"/>
                    <a:pt x="54" y="54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43"/>
            <p:cNvSpPr/>
            <p:nvPr/>
          </p:nvSpPr>
          <p:spPr>
            <a:xfrm>
              <a:off x="4648001" y="1763551"/>
              <a:ext cx="5471" cy="3737"/>
            </a:xfrm>
            <a:custGeom>
              <a:avLst/>
              <a:gdLst/>
              <a:ahLst/>
              <a:cxnLst/>
              <a:rect l="l" t="t" r="r" b="b"/>
              <a:pathLst>
                <a:path w="82" h="56" extrusionOk="0">
                  <a:moveTo>
                    <a:pt x="0" y="1"/>
                  </a:moveTo>
                  <a:cubicBezTo>
                    <a:pt x="27" y="1"/>
                    <a:pt x="55" y="28"/>
                    <a:pt x="82" y="55"/>
                  </a:cubicBezTo>
                  <a:cubicBezTo>
                    <a:pt x="55" y="28"/>
                    <a:pt x="27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43"/>
            <p:cNvSpPr/>
            <p:nvPr/>
          </p:nvSpPr>
          <p:spPr>
            <a:xfrm>
              <a:off x="4609967" y="1636904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28" y="190"/>
                    <a:pt x="82" y="217"/>
                    <a:pt x="136" y="217"/>
                  </a:cubicBezTo>
                  <a:cubicBezTo>
                    <a:pt x="218" y="217"/>
                    <a:pt x="272" y="163"/>
                    <a:pt x="272" y="81"/>
                  </a:cubicBezTo>
                  <a:cubicBezTo>
                    <a:pt x="245" y="27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43"/>
            <p:cNvSpPr/>
            <p:nvPr/>
          </p:nvSpPr>
          <p:spPr>
            <a:xfrm>
              <a:off x="4635323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109" y="0"/>
                    <a:pt x="109" y="0"/>
                    <a:pt x="82" y="28"/>
                  </a:cubicBezTo>
                  <a:cubicBezTo>
                    <a:pt x="109" y="55"/>
                    <a:pt x="109" y="82"/>
                    <a:pt x="109" y="109"/>
                  </a:cubicBezTo>
                  <a:cubicBezTo>
                    <a:pt x="82" y="109"/>
                    <a:pt x="55" y="82"/>
                    <a:pt x="28" y="55"/>
                  </a:cubicBezTo>
                  <a:cubicBezTo>
                    <a:pt x="0" y="82"/>
                    <a:pt x="0" y="109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43"/>
            <p:cNvSpPr/>
            <p:nvPr/>
          </p:nvSpPr>
          <p:spPr>
            <a:xfrm>
              <a:off x="4582810" y="165678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43"/>
            <p:cNvSpPr/>
            <p:nvPr/>
          </p:nvSpPr>
          <p:spPr>
            <a:xfrm>
              <a:off x="4608166" y="1683946"/>
              <a:ext cx="12744" cy="14546"/>
            </a:xfrm>
            <a:custGeom>
              <a:avLst/>
              <a:gdLst/>
              <a:ahLst/>
              <a:cxnLst/>
              <a:rect l="l" t="t" r="r" b="b"/>
              <a:pathLst>
                <a:path w="191" h="218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190"/>
                    <a:pt x="1" y="217"/>
                    <a:pt x="28" y="217"/>
                  </a:cubicBezTo>
                  <a:cubicBezTo>
                    <a:pt x="136" y="190"/>
                    <a:pt x="136" y="55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43"/>
            <p:cNvSpPr/>
            <p:nvPr/>
          </p:nvSpPr>
          <p:spPr>
            <a:xfrm>
              <a:off x="4615439" y="1736393"/>
              <a:ext cx="12678" cy="14546"/>
            </a:xfrm>
            <a:custGeom>
              <a:avLst/>
              <a:gdLst/>
              <a:ahLst/>
              <a:cxnLst/>
              <a:rect l="l" t="t" r="r" b="b"/>
              <a:pathLst>
                <a:path w="190" h="218" extrusionOk="0">
                  <a:moveTo>
                    <a:pt x="0" y="1"/>
                  </a:moveTo>
                  <a:cubicBezTo>
                    <a:pt x="27" y="82"/>
                    <a:pt x="109" y="164"/>
                    <a:pt x="190" y="218"/>
                  </a:cubicBezTo>
                  <a:cubicBezTo>
                    <a:pt x="190" y="191"/>
                    <a:pt x="190" y="164"/>
                    <a:pt x="190" y="137"/>
                  </a:cubicBezTo>
                  <a:cubicBezTo>
                    <a:pt x="190" y="55"/>
                    <a:pt x="136" y="1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43"/>
            <p:cNvSpPr/>
            <p:nvPr/>
          </p:nvSpPr>
          <p:spPr>
            <a:xfrm>
              <a:off x="4561124" y="1636904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90" y="0"/>
                  </a:moveTo>
                  <a:cubicBezTo>
                    <a:pt x="109" y="27"/>
                    <a:pt x="27" y="163"/>
                    <a:pt x="0" y="190"/>
                  </a:cubicBezTo>
                  <a:cubicBezTo>
                    <a:pt x="27" y="217"/>
                    <a:pt x="55" y="217"/>
                    <a:pt x="82" y="217"/>
                  </a:cubicBezTo>
                  <a:cubicBezTo>
                    <a:pt x="163" y="217"/>
                    <a:pt x="217" y="136"/>
                    <a:pt x="217" y="54"/>
                  </a:cubicBezTo>
                  <a:cubicBezTo>
                    <a:pt x="217" y="27"/>
                    <a:pt x="217" y="0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43"/>
            <p:cNvSpPr/>
            <p:nvPr/>
          </p:nvSpPr>
          <p:spPr>
            <a:xfrm>
              <a:off x="4765640" y="163143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43"/>
            <p:cNvSpPr/>
            <p:nvPr/>
          </p:nvSpPr>
          <p:spPr>
            <a:xfrm>
              <a:off x="4792797" y="1616953"/>
              <a:ext cx="12744" cy="9141"/>
            </a:xfrm>
            <a:custGeom>
              <a:avLst/>
              <a:gdLst/>
              <a:ahLst/>
              <a:cxnLst/>
              <a:rect l="l" t="t" r="r" b="b"/>
              <a:pathLst>
                <a:path w="191" h="137" extrusionOk="0">
                  <a:moveTo>
                    <a:pt x="0" y="1"/>
                  </a:moveTo>
                  <a:cubicBezTo>
                    <a:pt x="0" y="55"/>
                    <a:pt x="54" y="136"/>
                    <a:pt x="136" y="136"/>
                  </a:cubicBezTo>
                  <a:cubicBezTo>
                    <a:pt x="163" y="136"/>
                    <a:pt x="163" y="109"/>
                    <a:pt x="190" y="109"/>
                  </a:cubicBezTo>
                  <a:cubicBezTo>
                    <a:pt x="136" y="55"/>
                    <a:pt x="82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43"/>
            <p:cNvSpPr/>
            <p:nvPr/>
          </p:nvSpPr>
          <p:spPr>
            <a:xfrm>
              <a:off x="4742085" y="1656788"/>
              <a:ext cx="18149" cy="9141"/>
            </a:xfrm>
            <a:custGeom>
              <a:avLst/>
              <a:gdLst/>
              <a:ahLst/>
              <a:cxnLst/>
              <a:rect l="l" t="t" r="r" b="b"/>
              <a:pathLst>
                <a:path w="272" h="137" extrusionOk="0">
                  <a:moveTo>
                    <a:pt x="109" y="0"/>
                  </a:moveTo>
                  <a:cubicBezTo>
                    <a:pt x="82" y="0"/>
                    <a:pt x="28" y="28"/>
                    <a:pt x="1" y="55"/>
                  </a:cubicBezTo>
                  <a:cubicBezTo>
                    <a:pt x="55" y="109"/>
                    <a:pt x="109" y="136"/>
                    <a:pt x="191" y="136"/>
                  </a:cubicBezTo>
                  <a:cubicBezTo>
                    <a:pt x="218" y="136"/>
                    <a:pt x="245" y="109"/>
                    <a:pt x="272" y="109"/>
                  </a:cubicBezTo>
                  <a:cubicBezTo>
                    <a:pt x="245" y="55"/>
                    <a:pt x="191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43"/>
            <p:cNvSpPr/>
            <p:nvPr/>
          </p:nvSpPr>
          <p:spPr>
            <a:xfrm>
              <a:off x="4713126" y="163143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28" y="55"/>
                    <a:pt x="1" y="109"/>
                  </a:cubicBezTo>
                  <a:lnTo>
                    <a:pt x="163" y="109"/>
                  </a:lnTo>
                  <a:cubicBezTo>
                    <a:pt x="136" y="136"/>
                    <a:pt x="55" y="136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43"/>
            <p:cNvSpPr/>
            <p:nvPr/>
          </p:nvSpPr>
          <p:spPr>
            <a:xfrm>
              <a:off x="4740284" y="16061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82" y="0"/>
                  </a:moveTo>
                  <a:cubicBezTo>
                    <a:pt x="55" y="27"/>
                    <a:pt x="28" y="81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72" y="244"/>
                    <a:pt x="299" y="190"/>
                  </a:cubicBezTo>
                  <a:lnTo>
                    <a:pt x="299" y="190"/>
                  </a:lnTo>
                  <a:cubicBezTo>
                    <a:pt x="245" y="217"/>
                    <a:pt x="218" y="244"/>
                    <a:pt x="190" y="244"/>
                  </a:cubicBezTo>
                  <a:cubicBezTo>
                    <a:pt x="163" y="163"/>
                    <a:pt x="190" y="109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43"/>
            <p:cNvSpPr/>
            <p:nvPr/>
          </p:nvSpPr>
          <p:spPr>
            <a:xfrm>
              <a:off x="4667886" y="1644110"/>
              <a:ext cx="12744" cy="7340"/>
            </a:xfrm>
            <a:custGeom>
              <a:avLst/>
              <a:gdLst/>
              <a:ahLst/>
              <a:cxnLst/>
              <a:rect l="l" t="t" r="r" b="b"/>
              <a:pathLst>
                <a:path w="191" h="110" extrusionOk="0">
                  <a:moveTo>
                    <a:pt x="136" y="1"/>
                  </a:moveTo>
                  <a:cubicBezTo>
                    <a:pt x="82" y="1"/>
                    <a:pt x="55" y="55"/>
                    <a:pt x="1" y="109"/>
                  </a:cubicBezTo>
                  <a:lnTo>
                    <a:pt x="55" y="109"/>
                  </a:lnTo>
                  <a:cubicBezTo>
                    <a:pt x="109" y="109"/>
                    <a:pt x="163" y="82"/>
                    <a:pt x="19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43"/>
            <p:cNvSpPr/>
            <p:nvPr/>
          </p:nvSpPr>
          <p:spPr>
            <a:xfrm>
              <a:off x="4660679" y="1633234"/>
              <a:ext cx="9075" cy="18216"/>
            </a:xfrm>
            <a:custGeom>
              <a:avLst/>
              <a:gdLst/>
              <a:ahLst/>
              <a:cxnLst/>
              <a:rect l="l" t="t" r="r" b="b"/>
              <a:pathLst>
                <a:path w="136" h="273" extrusionOk="0">
                  <a:moveTo>
                    <a:pt x="54" y="1"/>
                  </a:moveTo>
                  <a:cubicBezTo>
                    <a:pt x="27" y="28"/>
                    <a:pt x="0" y="82"/>
                    <a:pt x="0" y="109"/>
                  </a:cubicBezTo>
                  <a:cubicBezTo>
                    <a:pt x="0" y="191"/>
                    <a:pt x="54" y="245"/>
                    <a:pt x="109" y="272"/>
                  </a:cubicBezTo>
                  <a:cubicBezTo>
                    <a:pt x="109" y="218"/>
                    <a:pt x="136" y="164"/>
                    <a:pt x="136" y="82"/>
                  </a:cubicBezTo>
                  <a:cubicBezTo>
                    <a:pt x="136" y="55"/>
                    <a:pt x="109" y="28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43"/>
            <p:cNvSpPr/>
            <p:nvPr/>
          </p:nvSpPr>
          <p:spPr>
            <a:xfrm>
              <a:off x="4687770" y="1607945"/>
              <a:ext cx="20018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137" y="0"/>
                  </a:moveTo>
                  <a:lnTo>
                    <a:pt x="164" y="82"/>
                  </a:lnTo>
                  <a:lnTo>
                    <a:pt x="28" y="82"/>
                  </a:lnTo>
                  <a:lnTo>
                    <a:pt x="28" y="136"/>
                  </a:lnTo>
                  <a:cubicBezTo>
                    <a:pt x="28" y="136"/>
                    <a:pt x="1" y="136"/>
                    <a:pt x="1" y="163"/>
                  </a:cubicBezTo>
                  <a:cubicBezTo>
                    <a:pt x="28" y="217"/>
                    <a:pt x="82" y="271"/>
                    <a:pt x="137" y="271"/>
                  </a:cubicBezTo>
                  <a:cubicBezTo>
                    <a:pt x="218" y="271"/>
                    <a:pt x="299" y="190"/>
                    <a:pt x="299" y="109"/>
                  </a:cubicBezTo>
                  <a:cubicBezTo>
                    <a:pt x="299" y="54"/>
                    <a:pt x="272" y="27"/>
                    <a:pt x="24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43"/>
            <p:cNvSpPr/>
            <p:nvPr/>
          </p:nvSpPr>
          <p:spPr>
            <a:xfrm>
              <a:off x="4561124" y="1683946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82" y="0"/>
                  </a:moveTo>
                  <a:cubicBezTo>
                    <a:pt x="55" y="0"/>
                    <a:pt x="27" y="0"/>
                    <a:pt x="0" y="27"/>
                  </a:cubicBezTo>
                  <a:cubicBezTo>
                    <a:pt x="55" y="82"/>
                    <a:pt x="136" y="190"/>
                    <a:pt x="217" y="217"/>
                  </a:cubicBezTo>
                  <a:cubicBezTo>
                    <a:pt x="217" y="190"/>
                    <a:pt x="217" y="163"/>
                    <a:pt x="217" y="163"/>
                  </a:cubicBezTo>
                  <a:cubicBezTo>
                    <a:pt x="190" y="82"/>
                    <a:pt x="163" y="55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43"/>
            <p:cNvSpPr/>
            <p:nvPr/>
          </p:nvSpPr>
          <p:spPr>
            <a:xfrm>
              <a:off x="4255250" y="2483929"/>
              <a:ext cx="5471" cy="7273"/>
            </a:xfrm>
            <a:custGeom>
              <a:avLst/>
              <a:gdLst/>
              <a:ahLst/>
              <a:cxnLst/>
              <a:rect l="l" t="t" r="r" b="b"/>
              <a:pathLst>
                <a:path w="82" h="109" extrusionOk="0">
                  <a:moveTo>
                    <a:pt x="0" y="109"/>
                  </a:moveTo>
                  <a:cubicBezTo>
                    <a:pt x="28" y="81"/>
                    <a:pt x="55" y="54"/>
                    <a:pt x="82" y="0"/>
                  </a:cubicBezTo>
                  <a:cubicBezTo>
                    <a:pt x="55" y="54"/>
                    <a:pt x="28" y="81"/>
                    <a:pt x="0" y="109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43"/>
            <p:cNvSpPr/>
            <p:nvPr/>
          </p:nvSpPr>
          <p:spPr>
            <a:xfrm>
              <a:off x="4398244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27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17" y="326"/>
                    <a:pt x="299" y="244"/>
                    <a:pt x="299" y="190"/>
                  </a:cubicBezTo>
                  <a:cubicBezTo>
                    <a:pt x="271" y="190"/>
                    <a:pt x="258" y="183"/>
                    <a:pt x="244" y="183"/>
                  </a:cubicBezTo>
                  <a:cubicBezTo>
                    <a:pt x="236" y="183"/>
                    <a:pt x="228" y="186"/>
                    <a:pt x="218" y="193"/>
                  </a:cubicBezTo>
                  <a:lnTo>
                    <a:pt x="218" y="193"/>
                  </a:lnTo>
                  <a:cubicBezTo>
                    <a:pt x="188" y="201"/>
                    <a:pt x="179" y="223"/>
                    <a:pt x="136" y="244"/>
                  </a:cubicBezTo>
                  <a:lnTo>
                    <a:pt x="136" y="190"/>
                  </a:lnTo>
                  <a:cubicBezTo>
                    <a:pt x="163" y="163"/>
                    <a:pt x="190" y="136"/>
                    <a:pt x="190" y="109"/>
                  </a:cubicBezTo>
                  <a:cubicBezTo>
                    <a:pt x="190" y="82"/>
                    <a:pt x="163" y="54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43"/>
            <p:cNvSpPr/>
            <p:nvPr/>
          </p:nvSpPr>
          <p:spPr>
            <a:xfrm>
              <a:off x="4398244" y="2523698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191"/>
                    <a:pt x="0" y="191"/>
                    <a:pt x="0" y="218"/>
                  </a:cubicBezTo>
                  <a:lnTo>
                    <a:pt x="136" y="218"/>
                  </a:lnTo>
                  <a:cubicBezTo>
                    <a:pt x="217" y="218"/>
                    <a:pt x="244" y="191"/>
                    <a:pt x="299" y="136"/>
                  </a:cubicBezTo>
                  <a:cubicBezTo>
                    <a:pt x="299" y="55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43"/>
            <p:cNvSpPr/>
            <p:nvPr/>
          </p:nvSpPr>
          <p:spPr>
            <a:xfrm>
              <a:off x="4345731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43"/>
            <p:cNvSpPr/>
            <p:nvPr/>
          </p:nvSpPr>
          <p:spPr>
            <a:xfrm>
              <a:off x="4345731" y="252369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136" y="28"/>
                    <a:pt x="109" y="55"/>
                    <a:pt x="55" y="55"/>
                  </a:cubicBezTo>
                  <a:cubicBezTo>
                    <a:pt x="28" y="82"/>
                    <a:pt x="1" y="109"/>
                    <a:pt x="1" y="164"/>
                  </a:cubicBezTo>
                  <a:cubicBezTo>
                    <a:pt x="1" y="191"/>
                    <a:pt x="1" y="218"/>
                    <a:pt x="28" y="245"/>
                  </a:cubicBezTo>
                  <a:lnTo>
                    <a:pt x="55" y="245"/>
                  </a:lnTo>
                  <a:cubicBezTo>
                    <a:pt x="109" y="245"/>
                    <a:pt x="136" y="299"/>
                    <a:pt x="190" y="299"/>
                  </a:cubicBezTo>
                  <a:lnTo>
                    <a:pt x="218" y="299"/>
                  </a:lnTo>
                  <a:cubicBezTo>
                    <a:pt x="272" y="272"/>
                    <a:pt x="299" y="218"/>
                    <a:pt x="299" y="164"/>
                  </a:cubicBezTo>
                  <a:cubicBezTo>
                    <a:pt x="299" y="82"/>
                    <a:pt x="245" y="28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43"/>
            <p:cNvSpPr/>
            <p:nvPr/>
          </p:nvSpPr>
          <p:spPr>
            <a:xfrm>
              <a:off x="4302292" y="2366290"/>
              <a:ext cx="10943" cy="10876"/>
            </a:xfrm>
            <a:custGeom>
              <a:avLst/>
              <a:gdLst/>
              <a:ahLst/>
              <a:cxnLst/>
              <a:rect l="l" t="t" r="r" b="b"/>
              <a:pathLst>
                <a:path w="164" h="163" extrusionOk="0">
                  <a:moveTo>
                    <a:pt x="1" y="0"/>
                  </a:moveTo>
                  <a:cubicBezTo>
                    <a:pt x="28" y="109"/>
                    <a:pt x="82" y="136"/>
                    <a:pt x="163" y="163"/>
                  </a:cubicBezTo>
                  <a:cubicBezTo>
                    <a:pt x="163" y="81"/>
                    <a:pt x="109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43"/>
            <p:cNvSpPr/>
            <p:nvPr/>
          </p:nvSpPr>
          <p:spPr>
            <a:xfrm>
              <a:off x="4320375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82" y="0"/>
                  </a:moveTo>
                  <a:cubicBezTo>
                    <a:pt x="55" y="27"/>
                    <a:pt x="55" y="27"/>
                    <a:pt x="55" y="55"/>
                  </a:cubicBezTo>
                  <a:cubicBezTo>
                    <a:pt x="55" y="109"/>
                    <a:pt x="28" y="136"/>
                    <a:pt x="28" y="217"/>
                  </a:cubicBezTo>
                  <a:lnTo>
                    <a:pt x="1" y="217"/>
                  </a:lnTo>
                  <a:cubicBezTo>
                    <a:pt x="28" y="272"/>
                    <a:pt x="82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43"/>
            <p:cNvSpPr/>
            <p:nvPr/>
          </p:nvSpPr>
          <p:spPr>
            <a:xfrm>
              <a:off x="4325846" y="2500210"/>
              <a:ext cx="14546" cy="16348"/>
            </a:xfrm>
            <a:custGeom>
              <a:avLst/>
              <a:gdLst/>
              <a:ahLst/>
              <a:cxnLst/>
              <a:rect l="l" t="t" r="r" b="b"/>
              <a:pathLst>
                <a:path w="218" h="245" extrusionOk="0">
                  <a:moveTo>
                    <a:pt x="163" y="0"/>
                  </a:moveTo>
                  <a:cubicBezTo>
                    <a:pt x="109" y="82"/>
                    <a:pt x="0" y="109"/>
                    <a:pt x="0" y="217"/>
                  </a:cubicBezTo>
                  <a:cubicBezTo>
                    <a:pt x="0" y="217"/>
                    <a:pt x="0" y="244"/>
                    <a:pt x="27" y="244"/>
                  </a:cubicBezTo>
                  <a:cubicBezTo>
                    <a:pt x="82" y="244"/>
                    <a:pt x="54" y="217"/>
                    <a:pt x="109" y="217"/>
                  </a:cubicBezTo>
                  <a:lnTo>
                    <a:pt x="163" y="217"/>
                  </a:lnTo>
                  <a:cubicBezTo>
                    <a:pt x="190" y="190"/>
                    <a:pt x="217" y="163"/>
                    <a:pt x="217" y="109"/>
                  </a:cubicBezTo>
                  <a:cubicBezTo>
                    <a:pt x="217" y="82"/>
                    <a:pt x="190" y="27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43"/>
            <p:cNvSpPr/>
            <p:nvPr/>
          </p:nvSpPr>
          <p:spPr>
            <a:xfrm>
              <a:off x="4322176" y="2550855"/>
              <a:ext cx="9141" cy="5538"/>
            </a:xfrm>
            <a:custGeom>
              <a:avLst/>
              <a:gdLst/>
              <a:ahLst/>
              <a:cxnLst/>
              <a:rect l="l" t="t" r="r" b="b"/>
              <a:pathLst>
                <a:path w="137" h="83" extrusionOk="0">
                  <a:moveTo>
                    <a:pt x="109" y="1"/>
                  </a:moveTo>
                  <a:cubicBezTo>
                    <a:pt x="55" y="1"/>
                    <a:pt x="28" y="28"/>
                    <a:pt x="1" y="55"/>
                  </a:cubicBezTo>
                  <a:lnTo>
                    <a:pt x="1" y="82"/>
                  </a:lnTo>
                  <a:lnTo>
                    <a:pt x="55" y="82"/>
                  </a:lnTo>
                  <a:cubicBezTo>
                    <a:pt x="82" y="28"/>
                    <a:pt x="109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43"/>
            <p:cNvSpPr/>
            <p:nvPr/>
          </p:nvSpPr>
          <p:spPr>
            <a:xfrm>
              <a:off x="4345731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18"/>
                    <a:pt x="28" y="245"/>
                    <a:pt x="55" y="272"/>
                  </a:cubicBezTo>
                  <a:lnTo>
                    <a:pt x="82" y="272"/>
                  </a:lnTo>
                  <a:cubicBezTo>
                    <a:pt x="82" y="299"/>
                    <a:pt x="82" y="299"/>
                    <a:pt x="82" y="299"/>
                  </a:cubicBezTo>
                  <a:cubicBezTo>
                    <a:pt x="109" y="299"/>
                    <a:pt x="109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43"/>
            <p:cNvSpPr/>
            <p:nvPr/>
          </p:nvSpPr>
          <p:spPr>
            <a:xfrm>
              <a:off x="4318573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164"/>
                    <a:pt x="28" y="191"/>
                    <a:pt x="28" y="218"/>
                  </a:cubicBezTo>
                  <a:cubicBezTo>
                    <a:pt x="28" y="218"/>
                    <a:pt x="28" y="191"/>
                    <a:pt x="28" y="191"/>
                  </a:cubicBezTo>
                  <a:cubicBezTo>
                    <a:pt x="55" y="218"/>
                    <a:pt x="109" y="245"/>
                    <a:pt x="191" y="245"/>
                  </a:cubicBezTo>
                  <a:cubicBezTo>
                    <a:pt x="163" y="272"/>
                    <a:pt x="163" y="272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43"/>
            <p:cNvSpPr/>
            <p:nvPr/>
          </p:nvSpPr>
          <p:spPr>
            <a:xfrm>
              <a:off x="4293217" y="2471251"/>
              <a:ext cx="14546" cy="21752"/>
            </a:xfrm>
            <a:custGeom>
              <a:avLst/>
              <a:gdLst/>
              <a:ahLst/>
              <a:cxnLst/>
              <a:rect l="l" t="t" r="r" b="b"/>
              <a:pathLst>
                <a:path w="218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164" y="326"/>
                    <a:pt x="191" y="299"/>
                    <a:pt x="218" y="299"/>
                  </a:cubicBezTo>
                  <a:cubicBezTo>
                    <a:pt x="218" y="244"/>
                    <a:pt x="218" y="217"/>
                    <a:pt x="218" y="163"/>
                  </a:cubicBezTo>
                  <a:lnTo>
                    <a:pt x="218" y="27"/>
                  </a:lnTo>
                  <a:cubicBezTo>
                    <a:pt x="191" y="0"/>
                    <a:pt x="164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43"/>
            <p:cNvSpPr/>
            <p:nvPr/>
          </p:nvSpPr>
          <p:spPr>
            <a:xfrm>
              <a:off x="4329450" y="2449498"/>
              <a:ext cx="5471" cy="7340"/>
            </a:xfrm>
            <a:custGeom>
              <a:avLst/>
              <a:gdLst/>
              <a:ahLst/>
              <a:cxnLst/>
              <a:rect l="l" t="t" r="r" b="b"/>
              <a:pathLst>
                <a:path w="82" h="110" extrusionOk="0">
                  <a:moveTo>
                    <a:pt x="55" y="1"/>
                  </a:moveTo>
                  <a:cubicBezTo>
                    <a:pt x="0" y="28"/>
                    <a:pt x="0" y="55"/>
                    <a:pt x="0" y="109"/>
                  </a:cubicBezTo>
                  <a:lnTo>
                    <a:pt x="82" y="109"/>
                  </a:lnTo>
                  <a:cubicBezTo>
                    <a:pt x="82" y="55"/>
                    <a:pt x="82" y="28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43"/>
            <p:cNvSpPr/>
            <p:nvPr/>
          </p:nvSpPr>
          <p:spPr>
            <a:xfrm>
              <a:off x="6551971" y="178890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43"/>
            <p:cNvSpPr/>
            <p:nvPr/>
          </p:nvSpPr>
          <p:spPr>
            <a:xfrm>
              <a:off x="6526615" y="1814263"/>
              <a:ext cx="18216" cy="10876"/>
            </a:xfrm>
            <a:custGeom>
              <a:avLst/>
              <a:gdLst/>
              <a:ahLst/>
              <a:cxnLst/>
              <a:rect l="l" t="t" r="r" b="b"/>
              <a:pathLst>
                <a:path w="273" h="163" extrusionOk="0">
                  <a:moveTo>
                    <a:pt x="136" y="0"/>
                  </a:moveTo>
                  <a:cubicBezTo>
                    <a:pt x="82" y="0"/>
                    <a:pt x="28" y="55"/>
                    <a:pt x="1" y="109"/>
                  </a:cubicBezTo>
                  <a:cubicBezTo>
                    <a:pt x="28" y="136"/>
                    <a:pt x="82" y="163"/>
                    <a:pt x="136" y="163"/>
                  </a:cubicBezTo>
                  <a:cubicBezTo>
                    <a:pt x="191" y="163"/>
                    <a:pt x="245" y="109"/>
                    <a:pt x="272" y="82"/>
                  </a:cubicBezTo>
                  <a:cubicBezTo>
                    <a:pt x="245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43"/>
            <p:cNvSpPr/>
            <p:nvPr/>
          </p:nvSpPr>
          <p:spPr>
            <a:xfrm>
              <a:off x="6499457" y="178890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43"/>
            <p:cNvSpPr/>
            <p:nvPr/>
          </p:nvSpPr>
          <p:spPr>
            <a:xfrm>
              <a:off x="4635323" y="2813290"/>
              <a:ext cx="12744" cy="10943"/>
            </a:xfrm>
            <a:custGeom>
              <a:avLst/>
              <a:gdLst/>
              <a:ahLst/>
              <a:cxnLst/>
              <a:rect l="l" t="t" r="r" b="b"/>
              <a:pathLst>
                <a:path w="191" h="164" extrusionOk="0">
                  <a:moveTo>
                    <a:pt x="82" y="1"/>
                  </a:moveTo>
                  <a:cubicBezTo>
                    <a:pt x="82" y="55"/>
                    <a:pt x="55" y="82"/>
                    <a:pt x="0" y="82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36"/>
                    <a:pt x="28" y="163"/>
                    <a:pt x="82" y="163"/>
                  </a:cubicBezTo>
                  <a:cubicBezTo>
                    <a:pt x="136" y="163"/>
                    <a:pt x="163" y="82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43"/>
            <p:cNvSpPr/>
            <p:nvPr/>
          </p:nvSpPr>
          <p:spPr>
            <a:xfrm>
              <a:off x="4609967" y="2838646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36" y="0"/>
                  </a:moveTo>
                  <a:cubicBezTo>
                    <a:pt x="82" y="0"/>
                    <a:pt x="55" y="27"/>
                    <a:pt x="28" y="55"/>
                  </a:cubicBezTo>
                  <a:cubicBezTo>
                    <a:pt x="28" y="55"/>
                    <a:pt x="1" y="55"/>
                    <a:pt x="1" y="82"/>
                  </a:cubicBezTo>
                  <a:cubicBezTo>
                    <a:pt x="55" y="109"/>
                    <a:pt x="109" y="163"/>
                    <a:pt x="191" y="163"/>
                  </a:cubicBezTo>
                  <a:cubicBezTo>
                    <a:pt x="191" y="217"/>
                    <a:pt x="218" y="217"/>
                    <a:pt x="245" y="217"/>
                  </a:cubicBezTo>
                  <a:cubicBezTo>
                    <a:pt x="245" y="217"/>
                    <a:pt x="272" y="190"/>
                    <a:pt x="272" y="190"/>
                  </a:cubicBezTo>
                  <a:cubicBezTo>
                    <a:pt x="272" y="190"/>
                    <a:pt x="272" y="163"/>
                    <a:pt x="272" y="163"/>
                  </a:cubicBezTo>
                  <a:cubicBezTo>
                    <a:pt x="272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43"/>
            <p:cNvSpPr/>
            <p:nvPr/>
          </p:nvSpPr>
          <p:spPr>
            <a:xfrm>
              <a:off x="4555652" y="2842250"/>
              <a:ext cx="18216" cy="18149"/>
            </a:xfrm>
            <a:custGeom>
              <a:avLst/>
              <a:gdLst/>
              <a:ahLst/>
              <a:cxnLst/>
              <a:rect l="l" t="t" r="r" b="b"/>
              <a:pathLst>
                <a:path w="273" h="272" extrusionOk="0">
                  <a:moveTo>
                    <a:pt x="55" y="1"/>
                  </a:moveTo>
                  <a:cubicBezTo>
                    <a:pt x="28" y="28"/>
                    <a:pt x="1" y="82"/>
                    <a:pt x="1" y="109"/>
                  </a:cubicBezTo>
                  <a:cubicBezTo>
                    <a:pt x="1" y="190"/>
                    <a:pt x="55" y="272"/>
                    <a:pt x="137" y="272"/>
                  </a:cubicBezTo>
                  <a:cubicBezTo>
                    <a:pt x="164" y="136"/>
                    <a:pt x="272" y="163"/>
                    <a:pt x="272" y="28"/>
                  </a:cubicBezTo>
                  <a:cubicBezTo>
                    <a:pt x="218" y="28"/>
                    <a:pt x="191" y="82"/>
                    <a:pt x="137" y="82"/>
                  </a:cubicBezTo>
                  <a:cubicBezTo>
                    <a:pt x="82" y="82"/>
                    <a:pt x="82" y="28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43"/>
            <p:cNvSpPr/>
            <p:nvPr/>
          </p:nvSpPr>
          <p:spPr>
            <a:xfrm>
              <a:off x="4528561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43"/>
            <p:cNvSpPr/>
            <p:nvPr/>
          </p:nvSpPr>
          <p:spPr>
            <a:xfrm>
              <a:off x="4533966" y="2719206"/>
              <a:ext cx="10943" cy="9075"/>
            </a:xfrm>
            <a:custGeom>
              <a:avLst/>
              <a:gdLst/>
              <a:ahLst/>
              <a:cxnLst/>
              <a:rect l="l" t="t" r="r" b="b"/>
              <a:pathLst>
                <a:path w="164" h="136" extrusionOk="0">
                  <a:moveTo>
                    <a:pt x="136" y="0"/>
                  </a:moveTo>
                  <a:cubicBezTo>
                    <a:pt x="109" y="27"/>
                    <a:pt x="82" y="109"/>
                    <a:pt x="28" y="109"/>
                  </a:cubicBezTo>
                  <a:lnTo>
                    <a:pt x="0" y="109"/>
                  </a:lnTo>
                  <a:cubicBezTo>
                    <a:pt x="28" y="136"/>
                    <a:pt x="55" y="136"/>
                    <a:pt x="82" y="136"/>
                  </a:cubicBezTo>
                  <a:cubicBezTo>
                    <a:pt x="109" y="136"/>
                    <a:pt x="163" y="136"/>
                    <a:pt x="163" y="109"/>
                  </a:cubicBezTo>
                  <a:cubicBezTo>
                    <a:pt x="163" y="109"/>
                    <a:pt x="136" y="54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43"/>
            <p:cNvSpPr/>
            <p:nvPr/>
          </p:nvSpPr>
          <p:spPr>
            <a:xfrm>
              <a:off x="4530363" y="2760843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190"/>
                    <a:pt x="27" y="217"/>
                    <a:pt x="27" y="271"/>
                  </a:cubicBezTo>
                  <a:cubicBezTo>
                    <a:pt x="54" y="298"/>
                    <a:pt x="109" y="298"/>
                    <a:pt x="136" y="298"/>
                  </a:cubicBezTo>
                  <a:cubicBezTo>
                    <a:pt x="217" y="298"/>
                    <a:pt x="271" y="271"/>
                    <a:pt x="271" y="190"/>
                  </a:cubicBezTo>
                  <a:cubicBezTo>
                    <a:pt x="271" y="163"/>
                    <a:pt x="271" y="108"/>
                    <a:pt x="244" y="54"/>
                  </a:cubicBezTo>
                  <a:cubicBezTo>
                    <a:pt x="217" y="27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43"/>
            <p:cNvSpPr/>
            <p:nvPr/>
          </p:nvSpPr>
          <p:spPr>
            <a:xfrm>
              <a:off x="4450691" y="2791604"/>
              <a:ext cx="1868" cy="3670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28" y="0"/>
                  </a:moveTo>
                  <a:cubicBezTo>
                    <a:pt x="28" y="27"/>
                    <a:pt x="1" y="27"/>
                    <a:pt x="1" y="54"/>
                  </a:cubicBezTo>
                  <a:cubicBezTo>
                    <a:pt x="28" y="54"/>
                    <a:pt x="28" y="27"/>
                    <a:pt x="28" y="27"/>
                  </a:cubicBezTo>
                  <a:cubicBezTo>
                    <a:pt x="28" y="0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43"/>
            <p:cNvSpPr/>
            <p:nvPr/>
          </p:nvSpPr>
          <p:spPr>
            <a:xfrm>
              <a:off x="4588281" y="2393381"/>
              <a:ext cx="14546" cy="20017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0" y="1"/>
                  </a:moveTo>
                  <a:cubicBezTo>
                    <a:pt x="27" y="55"/>
                    <a:pt x="54" y="191"/>
                    <a:pt x="82" y="299"/>
                  </a:cubicBezTo>
                  <a:cubicBezTo>
                    <a:pt x="163" y="272"/>
                    <a:pt x="217" y="218"/>
                    <a:pt x="217" y="136"/>
                  </a:cubicBezTo>
                  <a:cubicBezTo>
                    <a:pt x="217" y="109"/>
                    <a:pt x="190" y="55"/>
                    <a:pt x="163" y="28"/>
                  </a:cubicBezTo>
                  <a:cubicBezTo>
                    <a:pt x="136" y="1"/>
                    <a:pt x="109" y="1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43"/>
            <p:cNvSpPr/>
            <p:nvPr/>
          </p:nvSpPr>
          <p:spPr>
            <a:xfrm>
              <a:off x="4635323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109" y="28"/>
                    <a:pt x="55" y="55"/>
                    <a:pt x="28" y="55"/>
                  </a:cubicBezTo>
                  <a:cubicBezTo>
                    <a:pt x="0" y="82"/>
                    <a:pt x="0" y="109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43"/>
            <p:cNvSpPr/>
            <p:nvPr/>
          </p:nvSpPr>
          <p:spPr>
            <a:xfrm>
              <a:off x="4528561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109"/>
                    <a:pt x="298" y="55"/>
                    <a:pt x="271" y="28"/>
                  </a:cubicBezTo>
                  <a:cubicBezTo>
                    <a:pt x="244" y="1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43"/>
            <p:cNvSpPr/>
            <p:nvPr/>
          </p:nvSpPr>
          <p:spPr>
            <a:xfrm>
              <a:off x="4568330" y="2433217"/>
              <a:ext cx="5538" cy="5471"/>
            </a:xfrm>
            <a:custGeom>
              <a:avLst/>
              <a:gdLst/>
              <a:ahLst/>
              <a:cxnLst/>
              <a:rect l="l" t="t" r="r" b="b"/>
              <a:pathLst>
                <a:path w="83" h="82" extrusionOk="0">
                  <a:moveTo>
                    <a:pt x="55" y="1"/>
                  </a:moveTo>
                  <a:cubicBezTo>
                    <a:pt x="28" y="28"/>
                    <a:pt x="28" y="28"/>
                    <a:pt x="1" y="55"/>
                  </a:cubicBezTo>
                  <a:cubicBezTo>
                    <a:pt x="1" y="55"/>
                    <a:pt x="28" y="82"/>
                    <a:pt x="28" y="82"/>
                  </a:cubicBezTo>
                  <a:cubicBezTo>
                    <a:pt x="55" y="82"/>
                    <a:pt x="55" y="55"/>
                    <a:pt x="82" y="55"/>
                  </a:cubicBezTo>
                  <a:lnTo>
                    <a:pt x="55" y="55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43"/>
            <p:cNvSpPr/>
            <p:nvPr/>
          </p:nvSpPr>
          <p:spPr>
            <a:xfrm>
              <a:off x="4570132" y="2420539"/>
              <a:ext cx="5538" cy="5538"/>
            </a:xfrm>
            <a:custGeom>
              <a:avLst/>
              <a:gdLst/>
              <a:ahLst/>
              <a:cxnLst/>
              <a:rect l="l" t="t" r="r" b="b"/>
              <a:pathLst>
                <a:path w="83" h="83" extrusionOk="0">
                  <a:moveTo>
                    <a:pt x="1" y="1"/>
                  </a:moveTo>
                  <a:cubicBezTo>
                    <a:pt x="1" y="28"/>
                    <a:pt x="28" y="55"/>
                    <a:pt x="82" y="82"/>
                  </a:cubicBezTo>
                  <a:cubicBezTo>
                    <a:pt x="82" y="55"/>
                    <a:pt x="55" y="28"/>
                    <a:pt x="55" y="28"/>
                  </a:cubicBezTo>
                  <a:cubicBezTo>
                    <a:pt x="28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43"/>
            <p:cNvSpPr/>
            <p:nvPr/>
          </p:nvSpPr>
          <p:spPr>
            <a:xfrm>
              <a:off x="4555652" y="2420539"/>
              <a:ext cx="10943" cy="16348"/>
            </a:xfrm>
            <a:custGeom>
              <a:avLst/>
              <a:gdLst/>
              <a:ahLst/>
              <a:cxnLst/>
              <a:rect l="l" t="t" r="r" b="b"/>
              <a:pathLst>
                <a:path w="164" h="245" extrusionOk="0">
                  <a:moveTo>
                    <a:pt x="109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28" y="163"/>
                    <a:pt x="82" y="163"/>
                    <a:pt x="137" y="163"/>
                  </a:cubicBezTo>
                  <a:lnTo>
                    <a:pt x="137" y="245"/>
                  </a:lnTo>
                  <a:cubicBezTo>
                    <a:pt x="137" y="191"/>
                    <a:pt x="164" y="218"/>
                    <a:pt x="164" y="136"/>
                  </a:cubicBezTo>
                  <a:cubicBezTo>
                    <a:pt x="164" y="55"/>
                    <a:pt x="109" y="55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43"/>
            <p:cNvSpPr/>
            <p:nvPr/>
          </p:nvSpPr>
          <p:spPr>
            <a:xfrm>
              <a:off x="4532164" y="2445895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55" y="0"/>
                  </a:moveTo>
                  <a:cubicBezTo>
                    <a:pt x="82" y="55"/>
                    <a:pt x="82" y="109"/>
                    <a:pt x="82" y="136"/>
                  </a:cubicBezTo>
                  <a:cubicBezTo>
                    <a:pt x="82" y="190"/>
                    <a:pt x="55" y="217"/>
                    <a:pt x="0" y="272"/>
                  </a:cubicBezTo>
                  <a:cubicBezTo>
                    <a:pt x="27" y="272"/>
                    <a:pt x="82" y="299"/>
                    <a:pt x="109" y="299"/>
                  </a:cubicBezTo>
                  <a:cubicBezTo>
                    <a:pt x="190" y="299"/>
                    <a:pt x="272" y="217"/>
                    <a:pt x="272" y="136"/>
                  </a:cubicBezTo>
                  <a:cubicBezTo>
                    <a:pt x="272" y="109"/>
                    <a:pt x="244" y="55"/>
                    <a:pt x="217" y="28"/>
                  </a:cubicBezTo>
                  <a:cubicBezTo>
                    <a:pt x="190" y="0"/>
                    <a:pt x="163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43"/>
            <p:cNvSpPr/>
            <p:nvPr/>
          </p:nvSpPr>
          <p:spPr>
            <a:xfrm>
              <a:off x="4687770" y="2351811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43"/>
            <p:cNvSpPr/>
            <p:nvPr/>
          </p:nvSpPr>
          <p:spPr>
            <a:xfrm>
              <a:off x="4740284" y="2340934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55" y="0"/>
                  </a:moveTo>
                  <a:cubicBezTo>
                    <a:pt x="28" y="27"/>
                    <a:pt x="28" y="55"/>
                    <a:pt x="1" y="82"/>
                  </a:cubicBezTo>
                  <a:cubicBezTo>
                    <a:pt x="28" y="55"/>
                    <a:pt x="55" y="27"/>
                    <a:pt x="55" y="27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43"/>
            <p:cNvSpPr/>
            <p:nvPr/>
          </p:nvSpPr>
          <p:spPr>
            <a:xfrm>
              <a:off x="4923114" y="2838646"/>
              <a:ext cx="21752" cy="14546"/>
            </a:xfrm>
            <a:custGeom>
              <a:avLst/>
              <a:gdLst/>
              <a:ahLst/>
              <a:cxnLst/>
              <a:rect l="l" t="t" r="r" b="b"/>
              <a:pathLst>
                <a:path w="326" h="218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163"/>
                    <a:pt x="0" y="163"/>
                    <a:pt x="0" y="190"/>
                  </a:cubicBezTo>
                  <a:cubicBezTo>
                    <a:pt x="27" y="163"/>
                    <a:pt x="27" y="163"/>
                    <a:pt x="54" y="136"/>
                  </a:cubicBezTo>
                  <a:cubicBezTo>
                    <a:pt x="81" y="190"/>
                    <a:pt x="136" y="217"/>
                    <a:pt x="217" y="217"/>
                  </a:cubicBezTo>
                  <a:cubicBezTo>
                    <a:pt x="244" y="217"/>
                    <a:pt x="271" y="190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43"/>
            <p:cNvSpPr/>
            <p:nvPr/>
          </p:nvSpPr>
          <p:spPr>
            <a:xfrm>
              <a:off x="4899560" y="2876614"/>
              <a:ext cx="18149" cy="9141"/>
            </a:xfrm>
            <a:custGeom>
              <a:avLst/>
              <a:gdLst/>
              <a:ahLst/>
              <a:cxnLst/>
              <a:rect l="l" t="t" r="r" b="b"/>
              <a:pathLst>
                <a:path w="272" h="137" extrusionOk="0">
                  <a:moveTo>
                    <a:pt x="272" y="1"/>
                  </a:moveTo>
                  <a:cubicBezTo>
                    <a:pt x="190" y="28"/>
                    <a:pt x="82" y="55"/>
                    <a:pt x="0" y="82"/>
                  </a:cubicBezTo>
                  <a:cubicBezTo>
                    <a:pt x="28" y="137"/>
                    <a:pt x="82" y="137"/>
                    <a:pt x="109" y="137"/>
                  </a:cubicBezTo>
                  <a:cubicBezTo>
                    <a:pt x="163" y="137"/>
                    <a:pt x="217" y="109"/>
                    <a:pt x="245" y="82"/>
                  </a:cubicBezTo>
                  <a:cubicBezTo>
                    <a:pt x="245" y="55"/>
                    <a:pt x="245" y="55"/>
                    <a:pt x="245" y="55"/>
                  </a:cubicBezTo>
                  <a:lnTo>
                    <a:pt x="272" y="55"/>
                  </a:lnTo>
                  <a:cubicBezTo>
                    <a:pt x="272" y="28"/>
                    <a:pt x="272" y="1"/>
                    <a:pt x="27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43"/>
            <p:cNvSpPr/>
            <p:nvPr/>
          </p:nvSpPr>
          <p:spPr>
            <a:xfrm>
              <a:off x="4933924" y="2898366"/>
              <a:ext cx="10943" cy="14546"/>
            </a:xfrm>
            <a:custGeom>
              <a:avLst/>
              <a:gdLst/>
              <a:ahLst/>
              <a:cxnLst/>
              <a:rect l="l" t="t" r="r" b="b"/>
              <a:pathLst>
                <a:path w="164" h="218" extrusionOk="0">
                  <a:moveTo>
                    <a:pt x="136" y="0"/>
                  </a:moveTo>
                  <a:cubicBezTo>
                    <a:pt x="109" y="82"/>
                    <a:pt x="55" y="136"/>
                    <a:pt x="1" y="217"/>
                  </a:cubicBezTo>
                  <a:cubicBezTo>
                    <a:pt x="82" y="190"/>
                    <a:pt x="164" y="136"/>
                    <a:pt x="164" y="55"/>
                  </a:cubicBezTo>
                  <a:cubicBezTo>
                    <a:pt x="164" y="28"/>
                    <a:pt x="136" y="28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43"/>
            <p:cNvSpPr/>
            <p:nvPr/>
          </p:nvSpPr>
          <p:spPr>
            <a:xfrm>
              <a:off x="4870600" y="283864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28" y="82"/>
                    <a:pt x="1" y="163"/>
                  </a:cubicBezTo>
                  <a:cubicBezTo>
                    <a:pt x="28" y="163"/>
                    <a:pt x="28" y="136"/>
                    <a:pt x="28" y="136"/>
                  </a:cubicBezTo>
                  <a:cubicBezTo>
                    <a:pt x="136" y="136"/>
                    <a:pt x="190" y="217"/>
                    <a:pt x="245" y="299"/>
                  </a:cubicBezTo>
                  <a:cubicBezTo>
                    <a:pt x="299" y="272"/>
                    <a:pt x="326" y="217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43"/>
            <p:cNvSpPr/>
            <p:nvPr/>
          </p:nvSpPr>
          <p:spPr>
            <a:xfrm>
              <a:off x="4897758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43"/>
            <p:cNvSpPr/>
            <p:nvPr/>
          </p:nvSpPr>
          <p:spPr>
            <a:xfrm>
              <a:off x="5160193" y="3338160"/>
              <a:ext cx="18149" cy="21752"/>
            </a:xfrm>
            <a:custGeom>
              <a:avLst/>
              <a:gdLst/>
              <a:ahLst/>
              <a:cxnLst/>
              <a:rect l="l" t="t" r="r" b="b"/>
              <a:pathLst>
                <a:path w="272" h="326" extrusionOk="0">
                  <a:moveTo>
                    <a:pt x="163" y="0"/>
                  </a:moveTo>
                  <a:cubicBezTo>
                    <a:pt x="136" y="28"/>
                    <a:pt x="82" y="28"/>
                    <a:pt x="55" y="28"/>
                  </a:cubicBezTo>
                  <a:cubicBezTo>
                    <a:pt x="27" y="55"/>
                    <a:pt x="0" y="109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190" y="326"/>
                    <a:pt x="217" y="299"/>
                    <a:pt x="244" y="272"/>
                  </a:cubicBezTo>
                  <a:cubicBezTo>
                    <a:pt x="272" y="217"/>
                    <a:pt x="272" y="190"/>
                    <a:pt x="272" y="136"/>
                  </a:cubicBezTo>
                  <a:cubicBezTo>
                    <a:pt x="272" y="82"/>
                    <a:pt x="244" y="55"/>
                    <a:pt x="244" y="28"/>
                  </a:cubicBezTo>
                  <a:cubicBezTo>
                    <a:pt x="217" y="28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43"/>
            <p:cNvSpPr/>
            <p:nvPr/>
          </p:nvSpPr>
          <p:spPr>
            <a:xfrm>
              <a:off x="5136638" y="2011506"/>
              <a:ext cx="12744" cy="7340"/>
            </a:xfrm>
            <a:custGeom>
              <a:avLst/>
              <a:gdLst/>
              <a:ahLst/>
              <a:cxnLst/>
              <a:rect l="l" t="t" r="r" b="b"/>
              <a:pathLst>
                <a:path w="191" h="110" extrusionOk="0">
                  <a:moveTo>
                    <a:pt x="55" y="1"/>
                  </a:moveTo>
                  <a:cubicBezTo>
                    <a:pt x="28" y="1"/>
                    <a:pt x="28" y="55"/>
                    <a:pt x="1" y="82"/>
                  </a:cubicBezTo>
                  <a:cubicBezTo>
                    <a:pt x="28" y="109"/>
                    <a:pt x="55" y="109"/>
                    <a:pt x="109" y="109"/>
                  </a:cubicBezTo>
                  <a:cubicBezTo>
                    <a:pt x="136" y="109"/>
                    <a:pt x="191" y="109"/>
                    <a:pt x="191" y="82"/>
                  </a:cubicBezTo>
                  <a:cubicBezTo>
                    <a:pt x="163" y="55"/>
                    <a:pt x="109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43"/>
            <p:cNvSpPr/>
            <p:nvPr/>
          </p:nvSpPr>
          <p:spPr>
            <a:xfrm>
              <a:off x="5127630" y="2033259"/>
              <a:ext cx="67" cy="3670"/>
            </a:xfrm>
            <a:custGeom>
              <a:avLst/>
              <a:gdLst/>
              <a:ahLst/>
              <a:cxnLst/>
              <a:rect l="l" t="t" r="r" b="b"/>
              <a:pathLst>
                <a:path w="1" h="55" extrusionOk="0">
                  <a:moveTo>
                    <a:pt x="0" y="54"/>
                  </a:moveTo>
                  <a:cubicBezTo>
                    <a:pt x="0" y="54"/>
                    <a:pt x="0" y="27"/>
                    <a:pt x="0" y="27"/>
                  </a:cubicBezTo>
                  <a:cubicBezTo>
                    <a:pt x="0" y="27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"/>
                    <a:pt x="0" y="27"/>
                    <a:pt x="0" y="54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43"/>
            <p:cNvSpPr/>
            <p:nvPr/>
          </p:nvSpPr>
          <p:spPr>
            <a:xfrm>
              <a:off x="5142110" y="2062218"/>
              <a:ext cx="12678" cy="9075"/>
            </a:xfrm>
            <a:custGeom>
              <a:avLst/>
              <a:gdLst/>
              <a:ahLst/>
              <a:cxnLst/>
              <a:rect l="l" t="t" r="r" b="b"/>
              <a:pathLst>
                <a:path w="190" h="136" extrusionOk="0">
                  <a:moveTo>
                    <a:pt x="190" y="0"/>
                  </a:moveTo>
                  <a:cubicBezTo>
                    <a:pt x="109" y="54"/>
                    <a:pt x="54" y="82"/>
                    <a:pt x="0" y="136"/>
                  </a:cubicBezTo>
                  <a:lnTo>
                    <a:pt x="27" y="136"/>
                  </a:lnTo>
                  <a:cubicBezTo>
                    <a:pt x="109" y="136"/>
                    <a:pt x="190" y="82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43"/>
            <p:cNvSpPr/>
            <p:nvPr/>
          </p:nvSpPr>
          <p:spPr>
            <a:xfrm>
              <a:off x="5294113" y="1998828"/>
              <a:ext cx="18149" cy="9141"/>
            </a:xfrm>
            <a:custGeom>
              <a:avLst/>
              <a:gdLst/>
              <a:ahLst/>
              <a:cxnLst/>
              <a:rect l="l" t="t" r="r" b="b"/>
              <a:pathLst>
                <a:path w="272" h="137" extrusionOk="0">
                  <a:moveTo>
                    <a:pt x="109" y="1"/>
                  </a:moveTo>
                  <a:cubicBezTo>
                    <a:pt x="55" y="1"/>
                    <a:pt x="28" y="28"/>
                    <a:pt x="0" y="55"/>
                  </a:cubicBezTo>
                  <a:cubicBezTo>
                    <a:pt x="55" y="109"/>
                    <a:pt x="136" y="137"/>
                    <a:pt x="190" y="137"/>
                  </a:cubicBezTo>
                  <a:lnTo>
                    <a:pt x="272" y="137"/>
                  </a:lnTo>
                  <a:cubicBezTo>
                    <a:pt x="245" y="55"/>
                    <a:pt x="190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43"/>
            <p:cNvSpPr/>
            <p:nvPr/>
          </p:nvSpPr>
          <p:spPr>
            <a:xfrm>
              <a:off x="5462463" y="1893867"/>
              <a:ext cx="1868" cy="1868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0" y="1"/>
                  </a:moveTo>
                  <a:cubicBezTo>
                    <a:pt x="0" y="28"/>
                    <a:pt x="0" y="28"/>
                    <a:pt x="0" y="28"/>
                  </a:cubicBezTo>
                  <a:lnTo>
                    <a:pt x="27" y="28"/>
                  </a:lnTo>
                  <a:cubicBezTo>
                    <a:pt x="27" y="2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43"/>
            <p:cNvSpPr/>
            <p:nvPr/>
          </p:nvSpPr>
          <p:spPr>
            <a:xfrm>
              <a:off x="5449785" y="1899339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271" y="0"/>
                  </a:moveTo>
                  <a:cubicBezTo>
                    <a:pt x="190" y="27"/>
                    <a:pt x="109" y="81"/>
                    <a:pt x="0" y="136"/>
                  </a:cubicBezTo>
                  <a:cubicBezTo>
                    <a:pt x="27" y="190"/>
                    <a:pt x="82" y="217"/>
                    <a:pt x="136" y="217"/>
                  </a:cubicBezTo>
                  <a:cubicBezTo>
                    <a:pt x="217" y="217"/>
                    <a:pt x="299" y="163"/>
                    <a:pt x="299" y="81"/>
                  </a:cubicBezTo>
                  <a:cubicBezTo>
                    <a:pt x="299" y="54"/>
                    <a:pt x="299" y="27"/>
                    <a:pt x="27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43"/>
            <p:cNvSpPr/>
            <p:nvPr/>
          </p:nvSpPr>
          <p:spPr>
            <a:xfrm>
              <a:off x="5475074" y="1877586"/>
              <a:ext cx="7340" cy="9141"/>
            </a:xfrm>
            <a:custGeom>
              <a:avLst/>
              <a:gdLst/>
              <a:ahLst/>
              <a:cxnLst/>
              <a:rect l="l" t="t" r="r" b="b"/>
              <a:pathLst>
                <a:path w="110" h="137" extrusionOk="0">
                  <a:moveTo>
                    <a:pt x="1" y="1"/>
                  </a:moveTo>
                  <a:cubicBezTo>
                    <a:pt x="1" y="82"/>
                    <a:pt x="55" y="136"/>
                    <a:pt x="109" y="136"/>
                  </a:cubicBezTo>
                  <a:cubicBezTo>
                    <a:pt x="82" y="82"/>
                    <a:pt x="55" y="28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43"/>
            <p:cNvSpPr/>
            <p:nvPr/>
          </p:nvSpPr>
          <p:spPr>
            <a:xfrm>
              <a:off x="5424429" y="1921025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90" y="1"/>
                  </a:moveTo>
                  <a:cubicBezTo>
                    <a:pt x="109" y="55"/>
                    <a:pt x="55" y="136"/>
                    <a:pt x="0" y="218"/>
                  </a:cubicBezTo>
                  <a:cubicBezTo>
                    <a:pt x="28" y="272"/>
                    <a:pt x="82" y="299"/>
                    <a:pt x="136" y="299"/>
                  </a:cubicBezTo>
                  <a:cubicBezTo>
                    <a:pt x="217" y="299"/>
                    <a:pt x="272" y="218"/>
                    <a:pt x="272" y="136"/>
                  </a:cubicBezTo>
                  <a:cubicBezTo>
                    <a:pt x="272" y="82"/>
                    <a:pt x="245" y="28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43"/>
            <p:cNvSpPr/>
            <p:nvPr/>
          </p:nvSpPr>
          <p:spPr>
            <a:xfrm>
              <a:off x="6551971" y="1899339"/>
              <a:ext cx="21819" cy="14546"/>
            </a:xfrm>
            <a:custGeom>
              <a:avLst/>
              <a:gdLst/>
              <a:ahLst/>
              <a:cxnLst/>
              <a:rect l="l" t="t" r="r" b="b"/>
              <a:pathLst>
                <a:path w="327" h="218" extrusionOk="0">
                  <a:moveTo>
                    <a:pt x="299" y="0"/>
                  </a:moveTo>
                  <a:cubicBezTo>
                    <a:pt x="190" y="0"/>
                    <a:pt x="82" y="27"/>
                    <a:pt x="1" y="54"/>
                  </a:cubicBezTo>
                  <a:cubicBezTo>
                    <a:pt x="1" y="54"/>
                    <a:pt x="1" y="54"/>
                    <a:pt x="1" y="81"/>
                  </a:cubicBezTo>
                  <a:cubicBezTo>
                    <a:pt x="1" y="163"/>
                    <a:pt x="82" y="217"/>
                    <a:pt x="163" y="217"/>
                  </a:cubicBezTo>
                  <a:cubicBezTo>
                    <a:pt x="245" y="217"/>
                    <a:pt x="326" y="163"/>
                    <a:pt x="326" y="81"/>
                  </a:cubicBezTo>
                  <a:cubicBezTo>
                    <a:pt x="326" y="54"/>
                    <a:pt x="299" y="27"/>
                    <a:pt x="29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43"/>
            <p:cNvSpPr/>
            <p:nvPr/>
          </p:nvSpPr>
          <p:spPr>
            <a:xfrm>
              <a:off x="6579129" y="1870380"/>
              <a:ext cx="5471" cy="12678"/>
            </a:xfrm>
            <a:custGeom>
              <a:avLst/>
              <a:gdLst/>
              <a:ahLst/>
              <a:cxnLst/>
              <a:rect l="l" t="t" r="r" b="b"/>
              <a:pathLst>
                <a:path w="82" h="190" extrusionOk="0">
                  <a:moveTo>
                    <a:pt x="28" y="0"/>
                  </a:moveTo>
                  <a:cubicBezTo>
                    <a:pt x="0" y="27"/>
                    <a:pt x="0" y="81"/>
                    <a:pt x="0" y="109"/>
                  </a:cubicBezTo>
                  <a:cubicBezTo>
                    <a:pt x="0" y="136"/>
                    <a:pt x="0" y="163"/>
                    <a:pt x="28" y="190"/>
                  </a:cubicBezTo>
                  <a:lnTo>
                    <a:pt x="82" y="190"/>
                  </a:lnTo>
                  <a:cubicBezTo>
                    <a:pt x="82" y="136"/>
                    <a:pt x="55" y="54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43"/>
            <p:cNvSpPr/>
            <p:nvPr/>
          </p:nvSpPr>
          <p:spPr>
            <a:xfrm>
              <a:off x="6640650" y="1814263"/>
              <a:ext cx="10943" cy="7273"/>
            </a:xfrm>
            <a:custGeom>
              <a:avLst/>
              <a:gdLst/>
              <a:ahLst/>
              <a:cxnLst/>
              <a:rect l="l" t="t" r="r" b="b"/>
              <a:pathLst>
                <a:path w="164" h="109" extrusionOk="0">
                  <a:moveTo>
                    <a:pt x="1" y="0"/>
                  </a:moveTo>
                  <a:cubicBezTo>
                    <a:pt x="55" y="55"/>
                    <a:pt x="109" y="82"/>
                    <a:pt x="163" y="109"/>
                  </a:cubicBezTo>
                  <a:cubicBezTo>
                    <a:pt x="136" y="55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43"/>
            <p:cNvSpPr/>
            <p:nvPr/>
          </p:nvSpPr>
          <p:spPr>
            <a:xfrm>
              <a:off x="6684089" y="1814263"/>
              <a:ext cx="14546" cy="10876"/>
            </a:xfrm>
            <a:custGeom>
              <a:avLst/>
              <a:gdLst/>
              <a:ahLst/>
              <a:cxnLst/>
              <a:rect l="l" t="t" r="r" b="b"/>
              <a:pathLst>
                <a:path w="218" h="163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09" y="163"/>
                    <a:pt x="218" y="109"/>
                    <a:pt x="218" y="27"/>
                  </a:cubicBezTo>
                  <a:cubicBezTo>
                    <a:pt x="190" y="0"/>
                    <a:pt x="163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43"/>
            <p:cNvSpPr/>
            <p:nvPr/>
          </p:nvSpPr>
          <p:spPr>
            <a:xfrm>
              <a:off x="6584533" y="1814263"/>
              <a:ext cx="9141" cy="1868"/>
            </a:xfrm>
            <a:custGeom>
              <a:avLst/>
              <a:gdLst/>
              <a:ahLst/>
              <a:cxnLst/>
              <a:rect l="l" t="t" r="r" b="b"/>
              <a:pathLst>
                <a:path w="137" h="28" extrusionOk="0">
                  <a:moveTo>
                    <a:pt x="55" y="0"/>
                  </a:moveTo>
                  <a:cubicBezTo>
                    <a:pt x="55" y="0"/>
                    <a:pt x="28" y="0"/>
                    <a:pt x="1" y="27"/>
                  </a:cubicBezTo>
                  <a:lnTo>
                    <a:pt x="136" y="27"/>
                  </a:lnTo>
                  <a:cubicBezTo>
                    <a:pt x="109" y="0"/>
                    <a:pt x="82" y="0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43"/>
            <p:cNvSpPr/>
            <p:nvPr/>
          </p:nvSpPr>
          <p:spPr>
            <a:xfrm>
              <a:off x="6555574" y="1857702"/>
              <a:ext cx="12744" cy="3670"/>
            </a:xfrm>
            <a:custGeom>
              <a:avLst/>
              <a:gdLst/>
              <a:ahLst/>
              <a:cxnLst/>
              <a:rect l="l" t="t" r="r" b="b"/>
              <a:pathLst>
                <a:path w="191" h="55" extrusionOk="0">
                  <a:moveTo>
                    <a:pt x="1" y="0"/>
                  </a:moveTo>
                  <a:cubicBezTo>
                    <a:pt x="28" y="27"/>
                    <a:pt x="55" y="54"/>
                    <a:pt x="109" y="54"/>
                  </a:cubicBezTo>
                  <a:cubicBezTo>
                    <a:pt x="136" y="54"/>
                    <a:pt x="164" y="54"/>
                    <a:pt x="191" y="27"/>
                  </a:cubicBezTo>
                  <a:cubicBezTo>
                    <a:pt x="164" y="0"/>
                    <a:pt x="109" y="0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43"/>
            <p:cNvSpPr/>
            <p:nvPr/>
          </p:nvSpPr>
          <p:spPr>
            <a:xfrm>
              <a:off x="6533888" y="1868511"/>
              <a:ext cx="12744" cy="7340"/>
            </a:xfrm>
            <a:custGeom>
              <a:avLst/>
              <a:gdLst/>
              <a:ahLst/>
              <a:cxnLst/>
              <a:rect l="l" t="t" r="r" b="b"/>
              <a:pathLst>
                <a:path w="191" h="110" extrusionOk="0">
                  <a:moveTo>
                    <a:pt x="82" y="1"/>
                  </a:moveTo>
                  <a:cubicBezTo>
                    <a:pt x="55" y="28"/>
                    <a:pt x="27" y="82"/>
                    <a:pt x="0" y="109"/>
                  </a:cubicBezTo>
                  <a:lnTo>
                    <a:pt x="27" y="82"/>
                  </a:lnTo>
                  <a:cubicBezTo>
                    <a:pt x="82" y="82"/>
                    <a:pt x="136" y="109"/>
                    <a:pt x="190" y="109"/>
                  </a:cubicBezTo>
                  <a:cubicBezTo>
                    <a:pt x="190" y="55"/>
                    <a:pt x="136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43"/>
            <p:cNvSpPr/>
            <p:nvPr/>
          </p:nvSpPr>
          <p:spPr>
            <a:xfrm>
              <a:off x="3058913" y="3180686"/>
              <a:ext cx="18149" cy="20017"/>
            </a:xfrm>
            <a:custGeom>
              <a:avLst/>
              <a:gdLst/>
              <a:ahLst/>
              <a:cxnLst/>
              <a:rect l="l" t="t" r="r" b="b"/>
              <a:pathLst>
                <a:path w="272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lnTo>
                    <a:pt x="190" y="299"/>
                  </a:lnTo>
                  <a:cubicBezTo>
                    <a:pt x="218" y="218"/>
                    <a:pt x="245" y="136"/>
                    <a:pt x="272" y="55"/>
                  </a:cubicBezTo>
                  <a:cubicBezTo>
                    <a:pt x="245" y="28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43"/>
            <p:cNvSpPr/>
            <p:nvPr/>
          </p:nvSpPr>
          <p:spPr>
            <a:xfrm>
              <a:off x="3400952" y="3222323"/>
              <a:ext cx="3737" cy="3670"/>
            </a:xfrm>
            <a:custGeom>
              <a:avLst/>
              <a:gdLst/>
              <a:ahLst/>
              <a:cxnLst/>
              <a:rect l="l" t="t" r="r" b="b"/>
              <a:pathLst>
                <a:path w="56" h="55" extrusionOk="0">
                  <a:moveTo>
                    <a:pt x="1" y="1"/>
                  </a:moveTo>
                  <a:cubicBezTo>
                    <a:pt x="1" y="28"/>
                    <a:pt x="28" y="28"/>
                    <a:pt x="55" y="55"/>
                  </a:cubicBezTo>
                  <a:cubicBezTo>
                    <a:pt x="55" y="28"/>
                    <a:pt x="28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43"/>
            <p:cNvSpPr/>
            <p:nvPr/>
          </p:nvSpPr>
          <p:spPr>
            <a:xfrm>
              <a:off x="3294190" y="436254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190"/>
                    <a:pt x="28" y="218"/>
                    <a:pt x="28" y="245"/>
                  </a:cubicBezTo>
                  <a:cubicBezTo>
                    <a:pt x="55" y="245"/>
                    <a:pt x="55" y="245"/>
                    <a:pt x="55" y="218"/>
                  </a:cubicBezTo>
                  <a:lnTo>
                    <a:pt x="136" y="218"/>
                  </a:lnTo>
                  <a:lnTo>
                    <a:pt x="136" y="326"/>
                  </a:lnTo>
                  <a:lnTo>
                    <a:pt x="163" y="326"/>
                  </a:ln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43"/>
            <p:cNvSpPr/>
            <p:nvPr/>
          </p:nvSpPr>
          <p:spPr>
            <a:xfrm>
              <a:off x="3283314" y="4340858"/>
              <a:ext cx="5538" cy="14546"/>
            </a:xfrm>
            <a:custGeom>
              <a:avLst/>
              <a:gdLst/>
              <a:ahLst/>
              <a:cxnLst/>
              <a:rect l="l" t="t" r="r" b="b"/>
              <a:pathLst>
                <a:path w="83" h="218" extrusionOk="0">
                  <a:moveTo>
                    <a:pt x="55" y="0"/>
                  </a:moveTo>
                  <a:cubicBezTo>
                    <a:pt x="28" y="81"/>
                    <a:pt x="1" y="136"/>
                    <a:pt x="1" y="217"/>
                  </a:cubicBezTo>
                  <a:cubicBezTo>
                    <a:pt x="55" y="217"/>
                    <a:pt x="82" y="163"/>
                    <a:pt x="82" y="109"/>
                  </a:cubicBezTo>
                  <a:cubicBezTo>
                    <a:pt x="82" y="54"/>
                    <a:pt x="82" y="27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43"/>
            <p:cNvSpPr/>
            <p:nvPr/>
          </p:nvSpPr>
          <p:spPr>
            <a:xfrm>
              <a:off x="3276107" y="4389701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55" y="0"/>
                  </a:moveTo>
                  <a:cubicBezTo>
                    <a:pt x="28" y="82"/>
                    <a:pt x="0" y="217"/>
                    <a:pt x="0" y="217"/>
                  </a:cubicBezTo>
                  <a:lnTo>
                    <a:pt x="0" y="299"/>
                  </a:lnTo>
                  <a:lnTo>
                    <a:pt x="28" y="299"/>
                  </a:lnTo>
                  <a:cubicBezTo>
                    <a:pt x="82" y="299"/>
                    <a:pt x="136" y="272"/>
                    <a:pt x="163" y="245"/>
                  </a:cubicBezTo>
                  <a:lnTo>
                    <a:pt x="163" y="190"/>
                  </a:lnTo>
                  <a:cubicBezTo>
                    <a:pt x="163" y="163"/>
                    <a:pt x="190" y="136"/>
                    <a:pt x="190" y="136"/>
                  </a:cubicBezTo>
                  <a:cubicBezTo>
                    <a:pt x="163" y="55"/>
                    <a:pt x="136" y="0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43"/>
            <p:cNvSpPr/>
            <p:nvPr/>
          </p:nvSpPr>
          <p:spPr>
            <a:xfrm>
              <a:off x="3846217" y="365491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09" y="0"/>
                  </a:moveTo>
                  <a:cubicBezTo>
                    <a:pt x="55" y="27"/>
                    <a:pt x="0" y="82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43"/>
            <p:cNvSpPr/>
            <p:nvPr/>
          </p:nvSpPr>
          <p:spPr>
            <a:xfrm>
              <a:off x="3873375" y="3682068"/>
              <a:ext cx="3670" cy="16348"/>
            </a:xfrm>
            <a:custGeom>
              <a:avLst/>
              <a:gdLst/>
              <a:ahLst/>
              <a:cxnLst/>
              <a:rect l="l" t="t" r="r" b="b"/>
              <a:pathLst>
                <a:path w="55" h="245" extrusionOk="0">
                  <a:moveTo>
                    <a:pt x="55" y="0"/>
                  </a:moveTo>
                  <a:cubicBezTo>
                    <a:pt x="27" y="27"/>
                    <a:pt x="0" y="81"/>
                    <a:pt x="0" y="136"/>
                  </a:cubicBezTo>
                  <a:cubicBezTo>
                    <a:pt x="0" y="163"/>
                    <a:pt x="27" y="217"/>
                    <a:pt x="55" y="244"/>
                  </a:cubicBezTo>
                  <a:cubicBezTo>
                    <a:pt x="55" y="190"/>
                    <a:pt x="55" y="136"/>
                    <a:pt x="55" y="54"/>
                  </a:cubicBezTo>
                  <a:cubicBezTo>
                    <a:pt x="55" y="27"/>
                    <a:pt x="55" y="27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43"/>
            <p:cNvSpPr/>
            <p:nvPr/>
          </p:nvSpPr>
          <p:spPr>
            <a:xfrm>
              <a:off x="3846217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43"/>
            <p:cNvSpPr/>
            <p:nvPr/>
          </p:nvSpPr>
          <p:spPr>
            <a:xfrm>
              <a:off x="3820861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17"/>
                    <a:pt x="28" y="271"/>
                    <a:pt x="82" y="298"/>
                  </a:cubicBezTo>
                  <a:cubicBezTo>
                    <a:pt x="82" y="244"/>
                    <a:pt x="109" y="217"/>
                    <a:pt x="163" y="190"/>
                  </a:cubicBezTo>
                  <a:lnTo>
                    <a:pt x="163" y="298"/>
                  </a:lnTo>
                  <a:cubicBezTo>
                    <a:pt x="245" y="298"/>
                    <a:pt x="299" y="217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43"/>
            <p:cNvSpPr/>
            <p:nvPr/>
          </p:nvSpPr>
          <p:spPr>
            <a:xfrm>
              <a:off x="3846217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43"/>
            <p:cNvSpPr/>
            <p:nvPr/>
          </p:nvSpPr>
          <p:spPr>
            <a:xfrm>
              <a:off x="3820861" y="3633158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" y="1"/>
                  </a:moveTo>
                  <a:cubicBezTo>
                    <a:pt x="1" y="28"/>
                    <a:pt x="1" y="55"/>
                    <a:pt x="1" y="82"/>
                  </a:cubicBezTo>
                  <a:cubicBezTo>
                    <a:pt x="1" y="163"/>
                    <a:pt x="55" y="218"/>
                    <a:pt x="136" y="218"/>
                  </a:cubicBezTo>
                  <a:lnTo>
                    <a:pt x="218" y="218"/>
                  </a:lnTo>
                  <a:cubicBezTo>
                    <a:pt x="136" y="163"/>
                    <a:pt x="55" y="82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43"/>
            <p:cNvSpPr/>
            <p:nvPr/>
          </p:nvSpPr>
          <p:spPr>
            <a:xfrm>
              <a:off x="3793704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43"/>
            <p:cNvSpPr/>
            <p:nvPr/>
          </p:nvSpPr>
          <p:spPr>
            <a:xfrm>
              <a:off x="3820861" y="3680200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43"/>
            <p:cNvSpPr/>
            <p:nvPr/>
          </p:nvSpPr>
          <p:spPr>
            <a:xfrm>
              <a:off x="3793704" y="370555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43"/>
            <p:cNvSpPr/>
            <p:nvPr/>
          </p:nvSpPr>
          <p:spPr>
            <a:xfrm>
              <a:off x="3820861" y="373271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43"/>
            <p:cNvSpPr/>
            <p:nvPr/>
          </p:nvSpPr>
          <p:spPr>
            <a:xfrm>
              <a:off x="3820861" y="3785227"/>
              <a:ext cx="10943" cy="12678"/>
            </a:xfrm>
            <a:custGeom>
              <a:avLst/>
              <a:gdLst/>
              <a:ahLst/>
              <a:cxnLst/>
              <a:rect l="l" t="t" r="r" b="b"/>
              <a:pathLst>
                <a:path w="164" h="190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163"/>
                    <a:pt x="1" y="190"/>
                    <a:pt x="1" y="190"/>
                  </a:cubicBezTo>
                  <a:cubicBezTo>
                    <a:pt x="55" y="136"/>
                    <a:pt x="109" y="109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43"/>
            <p:cNvSpPr/>
            <p:nvPr/>
          </p:nvSpPr>
          <p:spPr>
            <a:xfrm>
              <a:off x="3793704" y="375987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43"/>
            <p:cNvSpPr/>
            <p:nvPr/>
          </p:nvSpPr>
          <p:spPr>
            <a:xfrm>
              <a:off x="3793704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18" y="299"/>
                    <a:pt x="272" y="272"/>
                    <a:pt x="299" y="218"/>
                  </a:cubicBezTo>
                  <a:cubicBezTo>
                    <a:pt x="299" y="164"/>
                    <a:pt x="272" y="109"/>
                    <a:pt x="272" y="55"/>
                  </a:cubicBezTo>
                  <a:cubicBezTo>
                    <a:pt x="245" y="28"/>
                    <a:pt x="218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43"/>
            <p:cNvSpPr/>
            <p:nvPr/>
          </p:nvSpPr>
          <p:spPr>
            <a:xfrm>
              <a:off x="3793704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191" y="299"/>
                    <a:pt x="245" y="272"/>
                    <a:pt x="272" y="245"/>
                  </a:cubicBezTo>
                  <a:cubicBezTo>
                    <a:pt x="272" y="245"/>
                    <a:pt x="272" y="218"/>
                    <a:pt x="272" y="218"/>
                  </a:cubicBezTo>
                  <a:cubicBezTo>
                    <a:pt x="272" y="163"/>
                    <a:pt x="272" y="136"/>
                    <a:pt x="299" y="82"/>
                  </a:cubicBezTo>
                  <a:cubicBezTo>
                    <a:pt x="272" y="28"/>
                    <a:pt x="218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43"/>
            <p:cNvSpPr/>
            <p:nvPr/>
          </p:nvSpPr>
          <p:spPr>
            <a:xfrm>
              <a:off x="3768414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43"/>
            <p:cNvSpPr/>
            <p:nvPr/>
          </p:nvSpPr>
          <p:spPr>
            <a:xfrm>
              <a:off x="3768414" y="362775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43"/>
            <p:cNvSpPr/>
            <p:nvPr/>
          </p:nvSpPr>
          <p:spPr>
            <a:xfrm>
              <a:off x="3793704" y="3615075"/>
              <a:ext cx="14546" cy="7273"/>
            </a:xfrm>
            <a:custGeom>
              <a:avLst/>
              <a:gdLst/>
              <a:ahLst/>
              <a:cxnLst/>
              <a:rect l="l" t="t" r="r" b="b"/>
              <a:pathLst>
                <a:path w="218" h="109" extrusionOk="0">
                  <a:moveTo>
                    <a:pt x="1" y="0"/>
                  </a:moveTo>
                  <a:cubicBezTo>
                    <a:pt x="28" y="55"/>
                    <a:pt x="82" y="109"/>
                    <a:pt x="164" y="109"/>
                  </a:cubicBezTo>
                  <a:cubicBezTo>
                    <a:pt x="191" y="109"/>
                    <a:pt x="218" y="82"/>
                    <a:pt x="218" y="82"/>
                  </a:cubicBezTo>
                  <a:cubicBezTo>
                    <a:pt x="164" y="55"/>
                    <a:pt x="82" y="28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43"/>
            <p:cNvSpPr/>
            <p:nvPr/>
          </p:nvSpPr>
          <p:spPr>
            <a:xfrm>
              <a:off x="3741257" y="3606000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7" y="1"/>
                  </a:moveTo>
                  <a:cubicBezTo>
                    <a:pt x="0" y="28"/>
                    <a:pt x="0" y="55"/>
                    <a:pt x="0" y="82"/>
                  </a:cubicBezTo>
                  <a:cubicBezTo>
                    <a:pt x="0" y="164"/>
                    <a:pt x="82" y="245"/>
                    <a:pt x="163" y="245"/>
                  </a:cubicBezTo>
                  <a:cubicBezTo>
                    <a:pt x="217" y="245"/>
                    <a:pt x="271" y="191"/>
                    <a:pt x="299" y="109"/>
                  </a:cubicBezTo>
                  <a:cubicBezTo>
                    <a:pt x="217" y="82"/>
                    <a:pt x="163" y="1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43"/>
            <p:cNvSpPr/>
            <p:nvPr/>
          </p:nvSpPr>
          <p:spPr>
            <a:xfrm>
              <a:off x="3741257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43"/>
            <p:cNvSpPr/>
            <p:nvPr/>
          </p:nvSpPr>
          <p:spPr>
            <a:xfrm>
              <a:off x="3768414" y="368020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4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43"/>
            <p:cNvSpPr/>
            <p:nvPr/>
          </p:nvSpPr>
          <p:spPr>
            <a:xfrm>
              <a:off x="3741257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43"/>
            <p:cNvSpPr/>
            <p:nvPr/>
          </p:nvSpPr>
          <p:spPr>
            <a:xfrm>
              <a:off x="3768414" y="373271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43"/>
            <p:cNvSpPr/>
            <p:nvPr/>
          </p:nvSpPr>
          <p:spPr>
            <a:xfrm>
              <a:off x="3768414" y="3785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8" y="244"/>
                    <a:pt x="298" y="163"/>
                  </a:cubicBezTo>
                  <a:cubicBezTo>
                    <a:pt x="298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43"/>
            <p:cNvSpPr/>
            <p:nvPr/>
          </p:nvSpPr>
          <p:spPr>
            <a:xfrm>
              <a:off x="3741257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43"/>
            <p:cNvSpPr/>
            <p:nvPr/>
          </p:nvSpPr>
          <p:spPr>
            <a:xfrm>
              <a:off x="3741257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43"/>
            <p:cNvSpPr/>
            <p:nvPr/>
          </p:nvSpPr>
          <p:spPr>
            <a:xfrm>
              <a:off x="3768414" y="383767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3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43"/>
            <p:cNvSpPr/>
            <p:nvPr/>
          </p:nvSpPr>
          <p:spPr>
            <a:xfrm>
              <a:off x="3768414" y="389018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43"/>
            <p:cNvSpPr/>
            <p:nvPr/>
          </p:nvSpPr>
          <p:spPr>
            <a:xfrm>
              <a:off x="3741257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43"/>
            <p:cNvSpPr/>
            <p:nvPr/>
          </p:nvSpPr>
          <p:spPr>
            <a:xfrm>
              <a:off x="3793704" y="3917345"/>
              <a:ext cx="7340" cy="14546"/>
            </a:xfrm>
            <a:custGeom>
              <a:avLst/>
              <a:gdLst/>
              <a:ahLst/>
              <a:cxnLst/>
              <a:rect l="l" t="t" r="r" b="b"/>
              <a:pathLst>
                <a:path w="110" h="218" extrusionOk="0">
                  <a:moveTo>
                    <a:pt x="109" y="0"/>
                  </a:moveTo>
                  <a:lnTo>
                    <a:pt x="109" y="0"/>
                  </a:lnTo>
                  <a:cubicBezTo>
                    <a:pt x="55" y="27"/>
                    <a:pt x="1" y="81"/>
                    <a:pt x="1" y="136"/>
                  </a:cubicBezTo>
                  <a:cubicBezTo>
                    <a:pt x="1" y="163"/>
                    <a:pt x="1" y="190"/>
                    <a:pt x="28" y="217"/>
                  </a:cubicBezTo>
                  <a:cubicBezTo>
                    <a:pt x="55" y="190"/>
                    <a:pt x="55" y="136"/>
                    <a:pt x="82" y="81"/>
                  </a:cubicBezTo>
                  <a:cubicBezTo>
                    <a:pt x="109" y="81"/>
                    <a:pt x="109" y="27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43"/>
            <p:cNvSpPr/>
            <p:nvPr/>
          </p:nvSpPr>
          <p:spPr>
            <a:xfrm>
              <a:off x="3741257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43"/>
            <p:cNvSpPr/>
            <p:nvPr/>
          </p:nvSpPr>
          <p:spPr>
            <a:xfrm>
              <a:off x="3768414" y="3942635"/>
              <a:ext cx="18149" cy="20018"/>
            </a:xfrm>
            <a:custGeom>
              <a:avLst/>
              <a:gdLst/>
              <a:ahLst/>
              <a:cxnLst/>
              <a:rect l="l" t="t" r="r" b="b"/>
              <a:pathLst>
                <a:path w="272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63" y="299"/>
                  </a:lnTo>
                  <a:cubicBezTo>
                    <a:pt x="163" y="272"/>
                    <a:pt x="190" y="245"/>
                    <a:pt x="190" y="218"/>
                  </a:cubicBezTo>
                  <a:cubicBezTo>
                    <a:pt x="217" y="164"/>
                    <a:pt x="244" y="109"/>
                    <a:pt x="271" y="82"/>
                  </a:cubicBezTo>
                  <a:cubicBezTo>
                    <a:pt x="244" y="28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43"/>
            <p:cNvSpPr/>
            <p:nvPr/>
          </p:nvSpPr>
          <p:spPr>
            <a:xfrm>
              <a:off x="3741257" y="3969792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191"/>
                    <a:pt x="27" y="245"/>
                    <a:pt x="54" y="272"/>
                  </a:cubicBezTo>
                  <a:lnTo>
                    <a:pt x="217" y="272"/>
                  </a:lnTo>
                  <a:cubicBezTo>
                    <a:pt x="217" y="272"/>
                    <a:pt x="244" y="272"/>
                    <a:pt x="244" y="245"/>
                  </a:cubicBezTo>
                  <a:cubicBezTo>
                    <a:pt x="299" y="218"/>
                    <a:pt x="299" y="191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43"/>
            <p:cNvSpPr/>
            <p:nvPr/>
          </p:nvSpPr>
          <p:spPr>
            <a:xfrm>
              <a:off x="3688743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43"/>
            <p:cNvSpPr/>
            <p:nvPr/>
          </p:nvSpPr>
          <p:spPr>
            <a:xfrm>
              <a:off x="3688743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43"/>
            <p:cNvSpPr/>
            <p:nvPr/>
          </p:nvSpPr>
          <p:spPr>
            <a:xfrm>
              <a:off x="3688743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43"/>
            <p:cNvSpPr/>
            <p:nvPr/>
          </p:nvSpPr>
          <p:spPr>
            <a:xfrm>
              <a:off x="3688743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17"/>
                    <a:pt x="28" y="244"/>
                    <a:pt x="55" y="271"/>
                  </a:cubicBezTo>
                  <a:cubicBezTo>
                    <a:pt x="82" y="299"/>
                    <a:pt x="109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43"/>
            <p:cNvSpPr/>
            <p:nvPr/>
          </p:nvSpPr>
          <p:spPr>
            <a:xfrm>
              <a:off x="3688743" y="213094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191"/>
                    <a:pt x="28" y="218"/>
                    <a:pt x="55" y="245"/>
                  </a:cubicBezTo>
                  <a:cubicBezTo>
                    <a:pt x="82" y="272"/>
                    <a:pt x="109" y="299"/>
                    <a:pt x="163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109"/>
                    <a:pt x="299" y="55"/>
                    <a:pt x="272" y="28"/>
                  </a:cubicBezTo>
                  <a:cubicBezTo>
                    <a:pt x="245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43"/>
            <p:cNvSpPr/>
            <p:nvPr/>
          </p:nvSpPr>
          <p:spPr>
            <a:xfrm>
              <a:off x="3688743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190"/>
                    <a:pt x="28" y="218"/>
                    <a:pt x="55" y="245"/>
                  </a:cubicBezTo>
                  <a:cubicBezTo>
                    <a:pt x="82" y="272"/>
                    <a:pt x="109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109"/>
                    <a:pt x="299" y="55"/>
                    <a:pt x="272" y="28"/>
                  </a:cubicBezTo>
                  <a:cubicBezTo>
                    <a:pt x="245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43"/>
            <p:cNvSpPr/>
            <p:nvPr/>
          </p:nvSpPr>
          <p:spPr>
            <a:xfrm>
              <a:off x="3688743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190"/>
                    <a:pt x="28" y="217"/>
                    <a:pt x="55" y="244"/>
                  </a:cubicBezTo>
                  <a:cubicBezTo>
                    <a:pt x="82" y="271"/>
                    <a:pt x="109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109"/>
                    <a:pt x="299" y="54"/>
                    <a:pt x="272" y="27"/>
                  </a:cubicBezTo>
                  <a:cubicBezTo>
                    <a:pt x="245" y="0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43"/>
            <p:cNvSpPr/>
            <p:nvPr/>
          </p:nvSpPr>
          <p:spPr>
            <a:xfrm>
              <a:off x="3715901" y="3587917"/>
              <a:ext cx="10943" cy="7340"/>
            </a:xfrm>
            <a:custGeom>
              <a:avLst/>
              <a:gdLst/>
              <a:ahLst/>
              <a:cxnLst/>
              <a:rect l="l" t="t" r="r" b="b"/>
              <a:pathLst>
                <a:path w="164" h="110" extrusionOk="0">
                  <a:moveTo>
                    <a:pt x="0" y="1"/>
                  </a:moveTo>
                  <a:cubicBezTo>
                    <a:pt x="0" y="55"/>
                    <a:pt x="82" y="109"/>
                    <a:pt x="136" y="109"/>
                  </a:cubicBezTo>
                  <a:lnTo>
                    <a:pt x="163" y="109"/>
                  </a:lnTo>
                  <a:cubicBezTo>
                    <a:pt x="136" y="55"/>
                    <a:pt x="82" y="82"/>
                    <a:pt x="28" y="28"/>
                  </a:cubicBezTo>
                  <a:cubicBezTo>
                    <a:pt x="28" y="2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43"/>
            <p:cNvSpPr/>
            <p:nvPr/>
          </p:nvSpPr>
          <p:spPr>
            <a:xfrm>
              <a:off x="3714099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43"/>
            <p:cNvSpPr/>
            <p:nvPr/>
          </p:nvSpPr>
          <p:spPr>
            <a:xfrm>
              <a:off x="3688743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43"/>
            <p:cNvSpPr/>
            <p:nvPr/>
          </p:nvSpPr>
          <p:spPr>
            <a:xfrm>
              <a:off x="3688743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43"/>
            <p:cNvSpPr/>
            <p:nvPr/>
          </p:nvSpPr>
          <p:spPr>
            <a:xfrm>
              <a:off x="3714099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43"/>
            <p:cNvSpPr/>
            <p:nvPr/>
          </p:nvSpPr>
          <p:spPr>
            <a:xfrm>
              <a:off x="3688743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43"/>
            <p:cNvSpPr/>
            <p:nvPr/>
          </p:nvSpPr>
          <p:spPr>
            <a:xfrm>
              <a:off x="3714099" y="373271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43"/>
            <p:cNvSpPr/>
            <p:nvPr/>
          </p:nvSpPr>
          <p:spPr>
            <a:xfrm>
              <a:off x="3714099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43"/>
            <p:cNvSpPr/>
            <p:nvPr/>
          </p:nvSpPr>
          <p:spPr>
            <a:xfrm>
              <a:off x="3688743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43"/>
            <p:cNvSpPr/>
            <p:nvPr/>
          </p:nvSpPr>
          <p:spPr>
            <a:xfrm>
              <a:off x="3688743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43"/>
            <p:cNvSpPr/>
            <p:nvPr/>
          </p:nvSpPr>
          <p:spPr>
            <a:xfrm>
              <a:off x="3714099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43"/>
            <p:cNvSpPr/>
            <p:nvPr/>
          </p:nvSpPr>
          <p:spPr>
            <a:xfrm>
              <a:off x="3714099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43"/>
            <p:cNvSpPr/>
            <p:nvPr/>
          </p:nvSpPr>
          <p:spPr>
            <a:xfrm>
              <a:off x="3688743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43"/>
            <p:cNvSpPr/>
            <p:nvPr/>
          </p:nvSpPr>
          <p:spPr>
            <a:xfrm>
              <a:off x="3688743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43"/>
            <p:cNvSpPr/>
            <p:nvPr/>
          </p:nvSpPr>
          <p:spPr>
            <a:xfrm>
              <a:off x="3714099" y="394263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43"/>
            <p:cNvSpPr/>
            <p:nvPr/>
          </p:nvSpPr>
          <p:spPr>
            <a:xfrm>
              <a:off x="3714099" y="3995148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63" y="0"/>
                  </a:moveTo>
                  <a:cubicBezTo>
                    <a:pt x="82" y="0"/>
                    <a:pt x="27" y="82"/>
                    <a:pt x="0" y="163"/>
                  </a:cubicBezTo>
                  <a:cubicBezTo>
                    <a:pt x="55" y="136"/>
                    <a:pt x="109" y="109"/>
                    <a:pt x="136" y="55"/>
                  </a:cubicBezTo>
                  <a:cubicBezTo>
                    <a:pt x="163" y="28"/>
                    <a:pt x="163" y="28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43"/>
            <p:cNvSpPr/>
            <p:nvPr/>
          </p:nvSpPr>
          <p:spPr>
            <a:xfrm>
              <a:off x="3665255" y="2261263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109" y="1"/>
                  </a:moveTo>
                  <a:cubicBezTo>
                    <a:pt x="81" y="1"/>
                    <a:pt x="27" y="28"/>
                    <a:pt x="0" y="55"/>
                  </a:cubicBezTo>
                  <a:cubicBezTo>
                    <a:pt x="54" y="82"/>
                    <a:pt x="109" y="109"/>
                    <a:pt x="136" y="245"/>
                  </a:cubicBezTo>
                  <a:cubicBezTo>
                    <a:pt x="163" y="218"/>
                    <a:pt x="217" y="218"/>
                    <a:pt x="271" y="191"/>
                  </a:cubicBezTo>
                  <a:cubicBezTo>
                    <a:pt x="271" y="191"/>
                    <a:pt x="271" y="164"/>
                    <a:pt x="271" y="164"/>
                  </a:cubicBezTo>
                  <a:cubicBezTo>
                    <a:pt x="271" y="109"/>
                    <a:pt x="244" y="82"/>
                    <a:pt x="217" y="55"/>
                  </a:cubicBezTo>
                  <a:cubicBezTo>
                    <a:pt x="190" y="28"/>
                    <a:pt x="163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43"/>
            <p:cNvSpPr/>
            <p:nvPr/>
          </p:nvSpPr>
          <p:spPr>
            <a:xfrm>
              <a:off x="3665255" y="3575239"/>
              <a:ext cx="18149" cy="20018"/>
            </a:xfrm>
            <a:custGeom>
              <a:avLst/>
              <a:gdLst/>
              <a:ahLst/>
              <a:cxnLst/>
              <a:rect l="l" t="t" r="r" b="b"/>
              <a:pathLst>
                <a:path w="272" h="300" extrusionOk="0">
                  <a:moveTo>
                    <a:pt x="163" y="1"/>
                  </a:moveTo>
                  <a:cubicBezTo>
                    <a:pt x="81" y="55"/>
                    <a:pt x="27" y="163"/>
                    <a:pt x="0" y="245"/>
                  </a:cubicBezTo>
                  <a:cubicBezTo>
                    <a:pt x="27" y="272"/>
                    <a:pt x="54" y="299"/>
                    <a:pt x="109" y="299"/>
                  </a:cubicBezTo>
                  <a:cubicBezTo>
                    <a:pt x="190" y="299"/>
                    <a:pt x="271" y="245"/>
                    <a:pt x="271" y="163"/>
                  </a:cubicBezTo>
                  <a:cubicBezTo>
                    <a:pt x="271" y="82"/>
                    <a:pt x="217" y="28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43"/>
            <p:cNvSpPr/>
            <p:nvPr/>
          </p:nvSpPr>
          <p:spPr>
            <a:xfrm>
              <a:off x="3661586" y="3577041"/>
              <a:ext cx="7340" cy="9141"/>
            </a:xfrm>
            <a:custGeom>
              <a:avLst/>
              <a:gdLst/>
              <a:ahLst/>
              <a:cxnLst/>
              <a:rect l="l" t="t" r="r" b="b"/>
              <a:pathLst>
                <a:path w="110" h="137" extrusionOk="0">
                  <a:moveTo>
                    <a:pt x="109" y="1"/>
                  </a:moveTo>
                  <a:cubicBezTo>
                    <a:pt x="55" y="1"/>
                    <a:pt x="1" y="55"/>
                    <a:pt x="1" y="136"/>
                  </a:cubicBezTo>
                  <a:lnTo>
                    <a:pt x="28" y="136"/>
                  </a:lnTo>
                  <a:cubicBezTo>
                    <a:pt x="55" y="109"/>
                    <a:pt x="82" y="28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43"/>
            <p:cNvSpPr/>
            <p:nvPr/>
          </p:nvSpPr>
          <p:spPr>
            <a:xfrm>
              <a:off x="3636296" y="3558958"/>
              <a:ext cx="18149" cy="10943"/>
            </a:xfrm>
            <a:custGeom>
              <a:avLst/>
              <a:gdLst/>
              <a:ahLst/>
              <a:cxnLst/>
              <a:rect l="l" t="t" r="r" b="b"/>
              <a:pathLst>
                <a:path w="272" h="164" extrusionOk="0">
                  <a:moveTo>
                    <a:pt x="109" y="1"/>
                  </a:moveTo>
                  <a:cubicBezTo>
                    <a:pt x="54" y="1"/>
                    <a:pt x="27" y="28"/>
                    <a:pt x="0" y="55"/>
                  </a:cubicBezTo>
                  <a:cubicBezTo>
                    <a:pt x="27" y="109"/>
                    <a:pt x="81" y="163"/>
                    <a:pt x="163" y="163"/>
                  </a:cubicBezTo>
                  <a:cubicBezTo>
                    <a:pt x="190" y="163"/>
                    <a:pt x="244" y="136"/>
                    <a:pt x="271" y="82"/>
                  </a:cubicBezTo>
                  <a:cubicBezTo>
                    <a:pt x="217" y="82"/>
                    <a:pt x="190" y="55"/>
                    <a:pt x="136" y="1"/>
                  </a:cubicBezTo>
                  <a:cubicBezTo>
                    <a:pt x="136" y="10"/>
                    <a:pt x="133" y="13"/>
                    <a:pt x="129" y="13"/>
                  </a:cubicBezTo>
                  <a:cubicBezTo>
                    <a:pt x="121" y="13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43"/>
            <p:cNvSpPr/>
            <p:nvPr/>
          </p:nvSpPr>
          <p:spPr>
            <a:xfrm>
              <a:off x="3661586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43"/>
            <p:cNvSpPr/>
            <p:nvPr/>
          </p:nvSpPr>
          <p:spPr>
            <a:xfrm>
              <a:off x="3636296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43"/>
            <p:cNvSpPr/>
            <p:nvPr/>
          </p:nvSpPr>
          <p:spPr>
            <a:xfrm>
              <a:off x="3636296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43"/>
            <p:cNvSpPr/>
            <p:nvPr/>
          </p:nvSpPr>
          <p:spPr>
            <a:xfrm>
              <a:off x="3661586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43"/>
            <p:cNvSpPr/>
            <p:nvPr/>
          </p:nvSpPr>
          <p:spPr>
            <a:xfrm>
              <a:off x="3636296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43"/>
            <p:cNvSpPr/>
            <p:nvPr/>
          </p:nvSpPr>
          <p:spPr>
            <a:xfrm>
              <a:off x="3661586" y="373271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43"/>
            <p:cNvSpPr/>
            <p:nvPr/>
          </p:nvSpPr>
          <p:spPr>
            <a:xfrm>
              <a:off x="3661586" y="378522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43"/>
            <p:cNvSpPr/>
            <p:nvPr/>
          </p:nvSpPr>
          <p:spPr>
            <a:xfrm>
              <a:off x="3636296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43"/>
            <p:cNvSpPr/>
            <p:nvPr/>
          </p:nvSpPr>
          <p:spPr>
            <a:xfrm>
              <a:off x="3636296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7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43"/>
            <p:cNvSpPr/>
            <p:nvPr/>
          </p:nvSpPr>
          <p:spPr>
            <a:xfrm>
              <a:off x="3661586" y="383767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43"/>
            <p:cNvSpPr/>
            <p:nvPr/>
          </p:nvSpPr>
          <p:spPr>
            <a:xfrm>
              <a:off x="3661586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43"/>
            <p:cNvSpPr/>
            <p:nvPr/>
          </p:nvSpPr>
          <p:spPr>
            <a:xfrm>
              <a:off x="3636296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43"/>
            <p:cNvSpPr/>
            <p:nvPr/>
          </p:nvSpPr>
          <p:spPr>
            <a:xfrm>
              <a:off x="3636296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63" y="298"/>
                  </a:cubicBezTo>
                  <a:cubicBezTo>
                    <a:pt x="244" y="298"/>
                    <a:pt x="298" y="217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43"/>
            <p:cNvSpPr/>
            <p:nvPr/>
          </p:nvSpPr>
          <p:spPr>
            <a:xfrm>
              <a:off x="3661586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43"/>
            <p:cNvSpPr/>
            <p:nvPr/>
          </p:nvSpPr>
          <p:spPr>
            <a:xfrm>
              <a:off x="3688743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43"/>
            <p:cNvSpPr/>
            <p:nvPr/>
          </p:nvSpPr>
          <p:spPr>
            <a:xfrm>
              <a:off x="3661586" y="399514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43"/>
            <p:cNvSpPr/>
            <p:nvPr/>
          </p:nvSpPr>
          <p:spPr>
            <a:xfrm>
              <a:off x="3636296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43"/>
            <p:cNvSpPr/>
            <p:nvPr/>
          </p:nvSpPr>
          <p:spPr>
            <a:xfrm>
              <a:off x="3636296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43"/>
            <p:cNvSpPr/>
            <p:nvPr/>
          </p:nvSpPr>
          <p:spPr>
            <a:xfrm>
              <a:off x="3661586" y="4049464"/>
              <a:ext cx="5538" cy="16348"/>
            </a:xfrm>
            <a:custGeom>
              <a:avLst/>
              <a:gdLst/>
              <a:ahLst/>
              <a:cxnLst/>
              <a:rect l="l" t="t" r="r" b="b"/>
              <a:pathLst>
                <a:path w="83" h="245" extrusionOk="0">
                  <a:moveTo>
                    <a:pt x="82" y="0"/>
                  </a:moveTo>
                  <a:lnTo>
                    <a:pt x="82" y="0"/>
                  </a:lnTo>
                  <a:cubicBezTo>
                    <a:pt x="28" y="27"/>
                    <a:pt x="1" y="82"/>
                    <a:pt x="1" y="136"/>
                  </a:cubicBezTo>
                  <a:cubicBezTo>
                    <a:pt x="1" y="190"/>
                    <a:pt x="28" y="217"/>
                    <a:pt x="82" y="244"/>
                  </a:cubicBezTo>
                  <a:cubicBezTo>
                    <a:pt x="82" y="163"/>
                    <a:pt x="55" y="82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43"/>
            <p:cNvSpPr/>
            <p:nvPr/>
          </p:nvSpPr>
          <p:spPr>
            <a:xfrm>
              <a:off x="3636296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43"/>
            <p:cNvSpPr/>
            <p:nvPr/>
          </p:nvSpPr>
          <p:spPr>
            <a:xfrm>
              <a:off x="3609139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43"/>
            <p:cNvSpPr/>
            <p:nvPr/>
          </p:nvSpPr>
          <p:spPr>
            <a:xfrm>
              <a:off x="3583783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17"/>
                    <a:pt x="28" y="244"/>
                    <a:pt x="55" y="271"/>
                  </a:cubicBezTo>
                  <a:cubicBezTo>
                    <a:pt x="82" y="299"/>
                    <a:pt x="109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43"/>
            <p:cNvSpPr/>
            <p:nvPr/>
          </p:nvSpPr>
          <p:spPr>
            <a:xfrm>
              <a:off x="3609139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190"/>
                    <a:pt x="27" y="244"/>
                    <a:pt x="54" y="271"/>
                  </a:cubicBezTo>
                  <a:cubicBezTo>
                    <a:pt x="82" y="298"/>
                    <a:pt x="136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109"/>
                    <a:pt x="299" y="81"/>
                    <a:pt x="271" y="54"/>
                  </a:cubicBezTo>
                  <a:cubicBezTo>
                    <a:pt x="244" y="27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43"/>
            <p:cNvSpPr/>
            <p:nvPr/>
          </p:nvSpPr>
          <p:spPr>
            <a:xfrm>
              <a:off x="3590989" y="2130946"/>
              <a:ext cx="12744" cy="16414"/>
            </a:xfrm>
            <a:custGeom>
              <a:avLst/>
              <a:gdLst/>
              <a:ahLst/>
              <a:cxnLst/>
              <a:rect l="l" t="t" r="r" b="b"/>
              <a:pathLst>
                <a:path w="191" h="246" extrusionOk="0">
                  <a:moveTo>
                    <a:pt x="1" y="1"/>
                  </a:moveTo>
                  <a:cubicBezTo>
                    <a:pt x="55" y="82"/>
                    <a:pt x="109" y="164"/>
                    <a:pt x="164" y="245"/>
                  </a:cubicBezTo>
                  <a:cubicBezTo>
                    <a:pt x="191" y="218"/>
                    <a:pt x="191" y="191"/>
                    <a:pt x="191" y="137"/>
                  </a:cubicBezTo>
                  <a:cubicBezTo>
                    <a:pt x="191" y="109"/>
                    <a:pt x="191" y="55"/>
                    <a:pt x="164" y="28"/>
                  </a:cubicBezTo>
                  <a:cubicBezTo>
                    <a:pt x="137" y="1"/>
                    <a:pt x="82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43"/>
            <p:cNvSpPr/>
            <p:nvPr/>
          </p:nvSpPr>
          <p:spPr>
            <a:xfrm>
              <a:off x="3609139" y="3473882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54" y="1"/>
                  </a:moveTo>
                  <a:cubicBezTo>
                    <a:pt x="27" y="28"/>
                    <a:pt x="0" y="55"/>
                    <a:pt x="0" y="109"/>
                  </a:cubicBezTo>
                  <a:cubicBezTo>
                    <a:pt x="0" y="191"/>
                    <a:pt x="82" y="245"/>
                    <a:pt x="163" y="245"/>
                  </a:cubicBezTo>
                  <a:cubicBezTo>
                    <a:pt x="217" y="245"/>
                    <a:pt x="244" y="245"/>
                    <a:pt x="271" y="218"/>
                  </a:cubicBezTo>
                  <a:cubicBezTo>
                    <a:pt x="190" y="164"/>
                    <a:pt x="136" y="82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43"/>
            <p:cNvSpPr/>
            <p:nvPr/>
          </p:nvSpPr>
          <p:spPr>
            <a:xfrm>
              <a:off x="3609139" y="352279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43"/>
            <p:cNvSpPr/>
            <p:nvPr/>
          </p:nvSpPr>
          <p:spPr>
            <a:xfrm>
              <a:off x="3583783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43"/>
            <p:cNvSpPr/>
            <p:nvPr/>
          </p:nvSpPr>
          <p:spPr>
            <a:xfrm>
              <a:off x="3583783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43"/>
            <p:cNvSpPr/>
            <p:nvPr/>
          </p:nvSpPr>
          <p:spPr>
            <a:xfrm>
              <a:off x="3609139" y="3575239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136"/>
                    <a:pt x="326" y="109"/>
                    <a:pt x="299" y="82"/>
                  </a:cubicBezTo>
                  <a:cubicBezTo>
                    <a:pt x="271" y="82"/>
                    <a:pt x="244" y="82"/>
                    <a:pt x="21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43"/>
            <p:cNvSpPr/>
            <p:nvPr/>
          </p:nvSpPr>
          <p:spPr>
            <a:xfrm>
              <a:off x="3609139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43"/>
            <p:cNvSpPr/>
            <p:nvPr/>
          </p:nvSpPr>
          <p:spPr>
            <a:xfrm>
              <a:off x="3583783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43"/>
            <p:cNvSpPr/>
            <p:nvPr/>
          </p:nvSpPr>
          <p:spPr>
            <a:xfrm>
              <a:off x="3583783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43"/>
            <p:cNvSpPr/>
            <p:nvPr/>
          </p:nvSpPr>
          <p:spPr>
            <a:xfrm>
              <a:off x="3609139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43"/>
            <p:cNvSpPr/>
            <p:nvPr/>
          </p:nvSpPr>
          <p:spPr>
            <a:xfrm>
              <a:off x="3583783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43"/>
            <p:cNvSpPr/>
            <p:nvPr/>
          </p:nvSpPr>
          <p:spPr>
            <a:xfrm>
              <a:off x="3609139" y="373271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43"/>
            <p:cNvSpPr/>
            <p:nvPr/>
          </p:nvSpPr>
          <p:spPr>
            <a:xfrm>
              <a:off x="3609139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43"/>
            <p:cNvSpPr/>
            <p:nvPr/>
          </p:nvSpPr>
          <p:spPr>
            <a:xfrm>
              <a:off x="3583783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43"/>
            <p:cNvSpPr/>
            <p:nvPr/>
          </p:nvSpPr>
          <p:spPr>
            <a:xfrm>
              <a:off x="3583783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43"/>
            <p:cNvSpPr/>
            <p:nvPr/>
          </p:nvSpPr>
          <p:spPr>
            <a:xfrm>
              <a:off x="3609139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43"/>
            <p:cNvSpPr/>
            <p:nvPr/>
          </p:nvSpPr>
          <p:spPr>
            <a:xfrm>
              <a:off x="3609139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43"/>
            <p:cNvSpPr/>
            <p:nvPr/>
          </p:nvSpPr>
          <p:spPr>
            <a:xfrm>
              <a:off x="3583783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43"/>
            <p:cNvSpPr/>
            <p:nvPr/>
          </p:nvSpPr>
          <p:spPr>
            <a:xfrm>
              <a:off x="3583783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43"/>
            <p:cNvSpPr/>
            <p:nvPr/>
          </p:nvSpPr>
          <p:spPr>
            <a:xfrm>
              <a:off x="3609139" y="394263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43"/>
            <p:cNvSpPr/>
            <p:nvPr/>
          </p:nvSpPr>
          <p:spPr>
            <a:xfrm>
              <a:off x="3609139" y="399514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43"/>
            <p:cNvSpPr/>
            <p:nvPr/>
          </p:nvSpPr>
          <p:spPr>
            <a:xfrm>
              <a:off x="3583783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43"/>
            <p:cNvSpPr/>
            <p:nvPr/>
          </p:nvSpPr>
          <p:spPr>
            <a:xfrm>
              <a:off x="3583783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43"/>
            <p:cNvSpPr/>
            <p:nvPr/>
          </p:nvSpPr>
          <p:spPr>
            <a:xfrm>
              <a:off x="3609139" y="404766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43"/>
            <p:cNvSpPr/>
            <p:nvPr/>
          </p:nvSpPr>
          <p:spPr>
            <a:xfrm>
              <a:off x="3609139" y="410010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43"/>
            <p:cNvSpPr/>
            <p:nvPr/>
          </p:nvSpPr>
          <p:spPr>
            <a:xfrm>
              <a:off x="3583783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43"/>
            <p:cNvSpPr/>
            <p:nvPr/>
          </p:nvSpPr>
          <p:spPr>
            <a:xfrm>
              <a:off x="3636296" y="4127266"/>
              <a:ext cx="9075" cy="16348"/>
            </a:xfrm>
            <a:custGeom>
              <a:avLst/>
              <a:gdLst/>
              <a:ahLst/>
              <a:cxnLst/>
              <a:rect l="l" t="t" r="r" b="b"/>
              <a:pathLst>
                <a:path w="136" h="245" extrusionOk="0">
                  <a:moveTo>
                    <a:pt x="136" y="0"/>
                  </a:moveTo>
                  <a:cubicBezTo>
                    <a:pt x="54" y="0"/>
                    <a:pt x="0" y="82"/>
                    <a:pt x="0" y="136"/>
                  </a:cubicBezTo>
                  <a:cubicBezTo>
                    <a:pt x="0" y="190"/>
                    <a:pt x="27" y="217"/>
                    <a:pt x="27" y="245"/>
                  </a:cubicBezTo>
                  <a:cubicBezTo>
                    <a:pt x="81" y="163"/>
                    <a:pt x="81" y="109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43"/>
            <p:cNvSpPr/>
            <p:nvPr/>
          </p:nvSpPr>
          <p:spPr>
            <a:xfrm>
              <a:off x="3583783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43"/>
            <p:cNvSpPr/>
            <p:nvPr/>
          </p:nvSpPr>
          <p:spPr>
            <a:xfrm>
              <a:off x="3609139" y="415262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17"/>
                    <a:pt x="54" y="271"/>
                    <a:pt x="109" y="299"/>
                  </a:cubicBezTo>
                  <a:cubicBezTo>
                    <a:pt x="163" y="217"/>
                    <a:pt x="244" y="163"/>
                    <a:pt x="299" y="82"/>
                  </a:cubicBezTo>
                  <a:cubicBezTo>
                    <a:pt x="271" y="54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43"/>
            <p:cNvSpPr/>
            <p:nvPr/>
          </p:nvSpPr>
          <p:spPr>
            <a:xfrm>
              <a:off x="3583783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17" y="298"/>
                    <a:pt x="245" y="271"/>
                    <a:pt x="272" y="217"/>
                  </a:cubicBezTo>
                  <a:cubicBezTo>
                    <a:pt x="299" y="217"/>
                    <a:pt x="299" y="190"/>
                    <a:pt x="299" y="190"/>
                  </a:cubicBezTo>
                  <a:cubicBezTo>
                    <a:pt x="299" y="163"/>
                    <a:pt x="299" y="163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43"/>
            <p:cNvSpPr/>
            <p:nvPr/>
          </p:nvSpPr>
          <p:spPr>
            <a:xfrm>
              <a:off x="3560228" y="1946381"/>
              <a:ext cx="14546" cy="5471"/>
            </a:xfrm>
            <a:custGeom>
              <a:avLst/>
              <a:gdLst/>
              <a:ahLst/>
              <a:cxnLst/>
              <a:rect l="l" t="t" r="r" b="b"/>
              <a:pathLst>
                <a:path w="218" h="82" extrusionOk="0">
                  <a:moveTo>
                    <a:pt x="109" y="0"/>
                  </a:moveTo>
                  <a:cubicBezTo>
                    <a:pt x="55" y="0"/>
                    <a:pt x="28" y="27"/>
                    <a:pt x="1" y="55"/>
                  </a:cubicBezTo>
                  <a:cubicBezTo>
                    <a:pt x="28" y="82"/>
                    <a:pt x="82" y="82"/>
                    <a:pt x="164" y="82"/>
                  </a:cubicBezTo>
                  <a:cubicBezTo>
                    <a:pt x="191" y="82"/>
                    <a:pt x="218" y="55"/>
                    <a:pt x="218" y="55"/>
                  </a:cubicBezTo>
                  <a:cubicBezTo>
                    <a:pt x="191" y="27"/>
                    <a:pt x="164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43"/>
            <p:cNvSpPr/>
            <p:nvPr/>
          </p:nvSpPr>
          <p:spPr>
            <a:xfrm>
              <a:off x="3531269" y="3448592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28" y="0"/>
                  </a:moveTo>
                  <a:cubicBezTo>
                    <a:pt x="1" y="27"/>
                    <a:pt x="1" y="54"/>
                    <a:pt x="1" y="81"/>
                  </a:cubicBezTo>
                  <a:cubicBezTo>
                    <a:pt x="1" y="163"/>
                    <a:pt x="55" y="244"/>
                    <a:pt x="164" y="244"/>
                  </a:cubicBezTo>
                  <a:cubicBezTo>
                    <a:pt x="245" y="244"/>
                    <a:pt x="299" y="163"/>
                    <a:pt x="299" y="81"/>
                  </a:cubicBezTo>
                  <a:cubicBezTo>
                    <a:pt x="191" y="81"/>
                    <a:pt x="109" y="54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43"/>
            <p:cNvSpPr/>
            <p:nvPr/>
          </p:nvSpPr>
          <p:spPr>
            <a:xfrm>
              <a:off x="3556625" y="347027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43"/>
            <p:cNvSpPr/>
            <p:nvPr/>
          </p:nvSpPr>
          <p:spPr>
            <a:xfrm>
              <a:off x="3585584" y="3459402"/>
              <a:ext cx="10943" cy="5538"/>
            </a:xfrm>
            <a:custGeom>
              <a:avLst/>
              <a:gdLst/>
              <a:ahLst/>
              <a:cxnLst/>
              <a:rect l="l" t="t" r="r" b="b"/>
              <a:pathLst>
                <a:path w="164" h="83" extrusionOk="0">
                  <a:moveTo>
                    <a:pt x="1" y="1"/>
                  </a:moveTo>
                  <a:lnTo>
                    <a:pt x="1" y="1"/>
                  </a:lnTo>
                  <a:cubicBezTo>
                    <a:pt x="28" y="55"/>
                    <a:pt x="82" y="82"/>
                    <a:pt x="136" y="82"/>
                  </a:cubicBezTo>
                  <a:cubicBezTo>
                    <a:pt x="136" y="82"/>
                    <a:pt x="163" y="55"/>
                    <a:pt x="163" y="55"/>
                  </a:cubicBezTo>
                  <a:cubicBezTo>
                    <a:pt x="109" y="55"/>
                    <a:pt x="55" y="28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43"/>
            <p:cNvSpPr/>
            <p:nvPr/>
          </p:nvSpPr>
          <p:spPr>
            <a:xfrm>
              <a:off x="3556625" y="352279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43"/>
            <p:cNvSpPr/>
            <p:nvPr/>
          </p:nvSpPr>
          <p:spPr>
            <a:xfrm>
              <a:off x="3531269" y="349563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43"/>
            <p:cNvSpPr/>
            <p:nvPr/>
          </p:nvSpPr>
          <p:spPr>
            <a:xfrm>
              <a:off x="3531269" y="354808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43"/>
            <p:cNvSpPr/>
            <p:nvPr/>
          </p:nvSpPr>
          <p:spPr>
            <a:xfrm>
              <a:off x="3556625" y="3575239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43"/>
            <p:cNvSpPr/>
            <p:nvPr/>
          </p:nvSpPr>
          <p:spPr>
            <a:xfrm>
              <a:off x="3556625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43"/>
            <p:cNvSpPr/>
            <p:nvPr/>
          </p:nvSpPr>
          <p:spPr>
            <a:xfrm>
              <a:off x="3531269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43"/>
            <p:cNvSpPr/>
            <p:nvPr/>
          </p:nvSpPr>
          <p:spPr>
            <a:xfrm>
              <a:off x="3531269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43"/>
            <p:cNvSpPr/>
            <p:nvPr/>
          </p:nvSpPr>
          <p:spPr>
            <a:xfrm>
              <a:off x="3556625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43"/>
            <p:cNvSpPr/>
            <p:nvPr/>
          </p:nvSpPr>
          <p:spPr>
            <a:xfrm>
              <a:off x="3531269" y="370555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43"/>
            <p:cNvSpPr/>
            <p:nvPr/>
          </p:nvSpPr>
          <p:spPr>
            <a:xfrm>
              <a:off x="3556625" y="373271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43"/>
            <p:cNvSpPr/>
            <p:nvPr/>
          </p:nvSpPr>
          <p:spPr>
            <a:xfrm>
              <a:off x="3556625" y="378522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43"/>
            <p:cNvSpPr/>
            <p:nvPr/>
          </p:nvSpPr>
          <p:spPr>
            <a:xfrm>
              <a:off x="3531269" y="375987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43"/>
            <p:cNvSpPr/>
            <p:nvPr/>
          </p:nvSpPr>
          <p:spPr>
            <a:xfrm>
              <a:off x="3531269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43"/>
            <p:cNvSpPr/>
            <p:nvPr/>
          </p:nvSpPr>
          <p:spPr>
            <a:xfrm>
              <a:off x="3556625" y="383767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43"/>
            <p:cNvSpPr/>
            <p:nvPr/>
          </p:nvSpPr>
          <p:spPr>
            <a:xfrm>
              <a:off x="3556625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43"/>
            <p:cNvSpPr/>
            <p:nvPr/>
          </p:nvSpPr>
          <p:spPr>
            <a:xfrm>
              <a:off x="3531269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43"/>
            <p:cNvSpPr/>
            <p:nvPr/>
          </p:nvSpPr>
          <p:spPr>
            <a:xfrm>
              <a:off x="3531269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4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43"/>
            <p:cNvSpPr/>
            <p:nvPr/>
          </p:nvSpPr>
          <p:spPr>
            <a:xfrm>
              <a:off x="3556625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43"/>
            <p:cNvSpPr/>
            <p:nvPr/>
          </p:nvSpPr>
          <p:spPr>
            <a:xfrm>
              <a:off x="3556625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43"/>
            <p:cNvSpPr/>
            <p:nvPr/>
          </p:nvSpPr>
          <p:spPr>
            <a:xfrm>
              <a:off x="3531269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43"/>
            <p:cNvSpPr/>
            <p:nvPr/>
          </p:nvSpPr>
          <p:spPr>
            <a:xfrm>
              <a:off x="3531269" y="402230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43"/>
            <p:cNvSpPr/>
            <p:nvPr/>
          </p:nvSpPr>
          <p:spPr>
            <a:xfrm>
              <a:off x="3556625" y="404766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43"/>
            <p:cNvSpPr/>
            <p:nvPr/>
          </p:nvSpPr>
          <p:spPr>
            <a:xfrm>
              <a:off x="3556625" y="410010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43"/>
            <p:cNvSpPr/>
            <p:nvPr/>
          </p:nvSpPr>
          <p:spPr>
            <a:xfrm>
              <a:off x="3531269" y="4074753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43"/>
            <p:cNvSpPr/>
            <p:nvPr/>
          </p:nvSpPr>
          <p:spPr>
            <a:xfrm>
              <a:off x="3531269" y="412726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43"/>
            <p:cNvSpPr/>
            <p:nvPr/>
          </p:nvSpPr>
          <p:spPr>
            <a:xfrm>
              <a:off x="3556625" y="41526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43"/>
            <p:cNvSpPr/>
            <p:nvPr/>
          </p:nvSpPr>
          <p:spPr>
            <a:xfrm>
              <a:off x="3556625" y="420506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43"/>
            <p:cNvSpPr/>
            <p:nvPr/>
          </p:nvSpPr>
          <p:spPr>
            <a:xfrm>
              <a:off x="3531269" y="417978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64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43"/>
            <p:cNvSpPr/>
            <p:nvPr/>
          </p:nvSpPr>
          <p:spPr>
            <a:xfrm>
              <a:off x="3507781" y="2436820"/>
              <a:ext cx="10876" cy="3737"/>
            </a:xfrm>
            <a:custGeom>
              <a:avLst/>
              <a:gdLst/>
              <a:ahLst/>
              <a:cxnLst/>
              <a:rect l="l" t="t" r="r" b="b"/>
              <a:pathLst>
                <a:path w="163" h="56" extrusionOk="0">
                  <a:moveTo>
                    <a:pt x="0" y="1"/>
                  </a:moveTo>
                  <a:lnTo>
                    <a:pt x="0" y="1"/>
                  </a:lnTo>
                  <a:cubicBezTo>
                    <a:pt x="27" y="28"/>
                    <a:pt x="82" y="55"/>
                    <a:pt x="109" y="55"/>
                  </a:cubicBezTo>
                  <a:cubicBezTo>
                    <a:pt x="136" y="55"/>
                    <a:pt x="163" y="28"/>
                    <a:pt x="163" y="28"/>
                  </a:cubicBezTo>
                  <a:cubicBezTo>
                    <a:pt x="109" y="28"/>
                    <a:pt x="54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43"/>
            <p:cNvSpPr/>
            <p:nvPr/>
          </p:nvSpPr>
          <p:spPr>
            <a:xfrm>
              <a:off x="3478822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43"/>
            <p:cNvSpPr/>
            <p:nvPr/>
          </p:nvSpPr>
          <p:spPr>
            <a:xfrm>
              <a:off x="3504111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43"/>
            <p:cNvSpPr/>
            <p:nvPr/>
          </p:nvSpPr>
          <p:spPr>
            <a:xfrm>
              <a:off x="3531269" y="2453101"/>
              <a:ext cx="12744" cy="12744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164" y="1"/>
                  </a:moveTo>
                  <a:cubicBezTo>
                    <a:pt x="109" y="28"/>
                    <a:pt x="55" y="55"/>
                    <a:pt x="1" y="82"/>
                  </a:cubicBezTo>
                  <a:cubicBezTo>
                    <a:pt x="28" y="137"/>
                    <a:pt x="82" y="191"/>
                    <a:pt x="164" y="191"/>
                  </a:cubicBezTo>
                  <a:lnTo>
                    <a:pt x="191" y="191"/>
                  </a:lnTo>
                  <a:cubicBezTo>
                    <a:pt x="191" y="164"/>
                    <a:pt x="191" y="137"/>
                    <a:pt x="164" y="109"/>
                  </a:cubicBezTo>
                  <a:lnTo>
                    <a:pt x="164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43"/>
            <p:cNvSpPr/>
            <p:nvPr/>
          </p:nvSpPr>
          <p:spPr>
            <a:xfrm>
              <a:off x="3478822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63" y="298"/>
                  </a:cubicBezTo>
                  <a:cubicBezTo>
                    <a:pt x="244" y="298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43"/>
            <p:cNvSpPr/>
            <p:nvPr/>
          </p:nvSpPr>
          <p:spPr>
            <a:xfrm>
              <a:off x="3504111" y="3419633"/>
              <a:ext cx="16414" cy="18149"/>
            </a:xfrm>
            <a:custGeom>
              <a:avLst/>
              <a:gdLst/>
              <a:ahLst/>
              <a:cxnLst/>
              <a:rect l="l" t="t" r="r" b="b"/>
              <a:pathLst>
                <a:path w="246" h="272" extrusionOk="0">
                  <a:moveTo>
                    <a:pt x="55" y="0"/>
                  </a:moveTo>
                  <a:cubicBezTo>
                    <a:pt x="28" y="27"/>
                    <a:pt x="1" y="81"/>
                    <a:pt x="1" y="109"/>
                  </a:cubicBezTo>
                  <a:cubicBezTo>
                    <a:pt x="1" y="217"/>
                    <a:pt x="82" y="271"/>
                    <a:pt x="164" y="271"/>
                  </a:cubicBezTo>
                  <a:cubicBezTo>
                    <a:pt x="191" y="271"/>
                    <a:pt x="218" y="271"/>
                    <a:pt x="245" y="244"/>
                  </a:cubicBezTo>
                  <a:cubicBezTo>
                    <a:pt x="218" y="244"/>
                    <a:pt x="191" y="217"/>
                    <a:pt x="191" y="217"/>
                  </a:cubicBezTo>
                  <a:cubicBezTo>
                    <a:pt x="137" y="109"/>
                    <a:pt x="109" y="54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43"/>
            <p:cNvSpPr/>
            <p:nvPr/>
          </p:nvSpPr>
          <p:spPr>
            <a:xfrm>
              <a:off x="3478822" y="344312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43"/>
            <p:cNvSpPr/>
            <p:nvPr/>
          </p:nvSpPr>
          <p:spPr>
            <a:xfrm>
              <a:off x="3504111" y="347027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43"/>
            <p:cNvSpPr/>
            <p:nvPr/>
          </p:nvSpPr>
          <p:spPr>
            <a:xfrm>
              <a:off x="3504111" y="352279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43"/>
            <p:cNvSpPr/>
            <p:nvPr/>
          </p:nvSpPr>
          <p:spPr>
            <a:xfrm>
              <a:off x="3478822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43"/>
            <p:cNvSpPr/>
            <p:nvPr/>
          </p:nvSpPr>
          <p:spPr>
            <a:xfrm>
              <a:off x="3478822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43"/>
            <p:cNvSpPr/>
            <p:nvPr/>
          </p:nvSpPr>
          <p:spPr>
            <a:xfrm>
              <a:off x="3504111" y="3575239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43"/>
            <p:cNvSpPr/>
            <p:nvPr/>
          </p:nvSpPr>
          <p:spPr>
            <a:xfrm>
              <a:off x="3504111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43"/>
            <p:cNvSpPr/>
            <p:nvPr/>
          </p:nvSpPr>
          <p:spPr>
            <a:xfrm>
              <a:off x="3478822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43"/>
            <p:cNvSpPr/>
            <p:nvPr/>
          </p:nvSpPr>
          <p:spPr>
            <a:xfrm>
              <a:off x="3478822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43"/>
            <p:cNvSpPr/>
            <p:nvPr/>
          </p:nvSpPr>
          <p:spPr>
            <a:xfrm>
              <a:off x="3504111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43"/>
            <p:cNvSpPr/>
            <p:nvPr/>
          </p:nvSpPr>
          <p:spPr>
            <a:xfrm>
              <a:off x="3478822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43"/>
            <p:cNvSpPr/>
            <p:nvPr/>
          </p:nvSpPr>
          <p:spPr>
            <a:xfrm>
              <a:off x="3504111" y="373271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43"/>
            <p:cNvSpPr/>
            <p:nvPr/>
          </p:nvSpPr>
          <p:spPr>
            <a:xfrm>
              <a:off x="3504111" y="378522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43"/>
            <p:cNvSpPr/>
            <p:nvPr/>
          </p:nvSpPr>
          <p:spPr>
            <a:xfrm>
              <a:off x="3478822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43"/>
            <p:cNvSpPr/>
            <p:nvPr/>
          </p:nvSpPr>
          <p:spPr>
            <a:xfrm>
              <a:off x="3478822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43"/>
            <p:cNvSpPr/>
            <p:nvPr/>
          </p:nvSpPr>
          <p:spPr>
            <a:xfrm>
              <a:off x="3504111" y="383767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43"/>
            <p:cNvSpPr/>
            <p:nvPr/>
          </p:nvSpPr>
          <p:spPr>
            <a:xfrm>
              <a:off x="3504111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43"/>
            <p:cNvSpPr/>
            <p:nvPr/>
          </p:nvSpPr>
          <p:spPr>
            <a:xfrm>
              <a:off x="3478822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43"/>
            <p:cNvSpPr/>
            <p:nvPr/>
          </p:nvSpPr>
          <p:spPr>
            <a:xfrm>
              <a:off x="3478822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63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43"/>
            <p:cNvSpPr/>
            <p:nvPr/>
          </p:nvSpPr>
          <p:spPr>
            <a:xfrm>
              <a:off x="3504111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43"/>
            <p:cNvSpPr/>
            <p:nvPr/>
          </p:nvSpPr>
          <p:spPr>
            <a:xfrm>
              <a:off x="3504111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43"/>
            <p:cNvSpPr/>
            <p:nvPr/>
          </p:nvSpPr>
          <p:spPr>
            <a:xfrm>
              <a:off x="3478822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43"/>
            <p:cNvSpPr/>
            <p:nvPr/>
          </p:nvSpPr>
          <p:spPr>
            <a:xfrm>
              <a:off x="3478822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43"/>
            <p:cNvSpPr/>
            <p:nvPr/>
          </p:nvSpPr>
          <p:spPr>
            <a:xfrm>
              <a:off x="3504111" y="404766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43"/>
            <p:cNvSpPr/>
            <p:nvPr/>
          </p:nvSpPr>
          <p:spPr>
            <a:xfrm>
              <a:off x="3504111" y="410010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43"/>
            <p:cNvSpPr/>
            <p:nvPr/>
          </p:nvSpPr>
          <p:spPr>
            <a:xfrm>
              <a:off x="3478822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43"/>
            <p:cNvSpPr/>
            <p:nvPr/>
          </p:nvSpPr>
          <p:spPr>
            <a:xfrm>
              <a:off x="3478822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43"/>
            <p:cNvSpPr/>
            <p:nvPr/>
          </p:nvSpPr>
          <p:spPr>
            <a:xfrm>
              <a:off x="3504111" y="41526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43"/>
            <p:cNvSpPr/>
            <p:nvPr/>
          </p:nvSpPr>
          <p:spPr>
            <a:xfrm>
              <a:off x="3504111" y="420506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191" y="326"/>
                    <a:pt x="191" y="299"/>
                    <a:pt x="218" y="299"/>
                  </a:cubicBezTo>
                  <a:cubicBezTo>
                    <a:pt x="218" y="299"/>
                    <a:pt x="191" y="272"/>
                    <a:pt x="191" y="272"/>
                  </a:cubicBezTo>
                  <a:cubicBezTo>
                    <a:pt x="191" y="245"/>
                    <a:pt x="245" y="218"/>
                    <a:pt x="272" y="218"/>
                  </a:cubicBezTo>
                  <a:lnTo>
                    <a:pt x="299" y="218"/>
                  </a:lnTo>
                  <a:cubicBezTo>
                    <a:pt x="299" y="218"/>
                    <a:pt x="326" y="191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43"/>
            <p:cNvSpPr/>
            <p:nvPr/>
          </p:nvSpPr>
          <p:spPr>
            <a:xfrm>
              <a:off x="3478822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63" y="298"/>
                  </a:cubicBezTo>
                  <a:cubicBezTo>
                    <a:pt x="244" y="298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43"/>
            <p:cNvSpPr/>
            <p:nvPr/>
          </p:nvSpPr>
          <p:spPr>
            <a:xfrm>
              <a:off x="3531269" y="4241302"/>
              <a:ext cx="67" cy="5471"/>
            </a:xfrm>
            <a:custGeom>
              <a:avLst/>
              <a:gdLst/>
              <a:ahLst/>
              <a:cxnLst/>
              <a:rect l="l" t="t" r="r" b="b"/>
              <a:pathLst>
                <a:path w="1" h="82" extrusionOk="0">
                  <a:moveTo>
                    <a:pt x="1" y="0"/>
                  </a:moveTo>
                  <a:cubicBezTo>
                    <a:pt x="1" y="27"/>
                    <a:pt x="1" y="55"/>
                    <a:pt x="1" y="82"/>
                  </a:cubicBezTo>
                  <a:cubicBezTo>
                    <a:pt x="1" y="55"/>
                    <a:pt x="1" y="27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43"/>
            <p:cNvSpPr/>
            <p:nvPr/>
          </p:nvSpPr>
          <p:spPr>
            <a:xfrm>
              <a:off x="3478822" y="4232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43"/>
            <p:cNvSpPr/>
            <p:nvPr/>
          </p:nvSpPr>
          <p:spPr>
            <a:xfrm>
              <a:off x="3504111" y="425758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43"/>
            <p:cNvSpPr/>
            <p:nvPr/>
          </p:nvSpPr>
          <p:spPr>
            <a:xfrm>
              <a:off x="3507781" y="4310030"/>
              <a:ext cx="9075" cy="3737"/>
            </a:xfrm>
            <a:custGeom>
              <a:avLst/>
              <a:gdLst/>
              <a:ahLst/>
              <a:cxnLst/>
              <a:rect l="l" t="t" r="r" b="b"/>
              <a:pathLst>
                <a:path w="136" h="56" extrusionOk="0">
                  <a:moveTo>
                    <a:pt x="109" y="1"/>
                  </a:moveTo>
                  <a:cubicBezTo>
                    <a:pt x="82" y="1"/>
                    <a:pt x="27" y="28"/>
                    <a:pt x="0" y="55"/>
                  </a:cubicBezTo>
                  <a:cubicBezTo>
                    <a:pt x="54" y="55"/>
                    <a:pt x="109" y="28"/>
                    <a:pt x="136" y="28"/>
                  </a:cubicBezTo>
                  <a:cubicBezTo>
                    <a:pt x="136" y="1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43"/>
            <p:cNvSpPr/>
            <p:nvPr/>
          </p:nvSpPr>
          <p:spPr>
            <a:xfrm>
              <a:off x="3531269" y="4284741"/>
              <a:ext cx="9141" cy="14546"/>
            </a:xfrm>
            <a:custGeom>
              <a:avLst/>
              <a:gdLst/>
              <a:ahLst/>
              <a:cxnLst/>
              <a:rect l="l" t="t" r="r" b="b"/>
              <a:pathLst>
                <a:path w="137" h="218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163"/>
                    <a:pt x="1" y="190"/>
                    <a:pt x="1" y="217"/>
                  </a:cubicBezTo>
                  <a:cubicBezTo>
                    <a:pt x="55" y="136"/>
                    <a:pt x="109" y="82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43"/>
            <p:cNvSpPr/>
            <p:nvPr/>
          </p:nvSpPr>
          <p:spPr>
            <a:xfrm>
              <a:off x="3478822" y="428474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63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43"/>
            <p:cNvSpPr/>
            <p:nvPr/>
          </p:nvSpPr>
          <p:spPr>
            <a:xfrm>
              <a:off x="3426308" y="213094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191"/>
                    <a:pt x="1" y="218"/>
                    <a:pt x="28" y="245"/>
                  </a:cubicBezTo>
                  <a:cubicBezTo>
                    <a:pt x="55" y="272"/>
                    <a:pt x="109" y="299"/>
                    <a:pt x="136" y="299"/>
                  </a:cubicBezTo>
                  <a:lnTo>
                    <a:pt x="191" y="299"/>
                  </a:lnTo>
                  <a:cubicBezTo>
                    <a:pt x="191" y="245"/>
                    <a:pt x="191" y="191"/>
                    <a:pt x="191" y="137"/>
                  </a:cubicBezTo>
                  <a:cubicBezTo>
                    <a:pt x="245" y="137"/>
                    <a:pt x="272" y="137"/>
                    <a:pt x="299" y="109"/>
                  </a:cubicBezTo>
                  <a:cubicBezTo>
                    <a:pt x="299" y="82"/>
                    <a:pt x="272" y="55"/>
                    <a:pt x="245" y="28"/>
                  </a:cubicBezTo>
                  <a:cubicBezTo>
                    <a:pt x="218" y="1"/>
                    <a:pt x="191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43"/>
            <p:cNvSpPr/>
            <p:nvPr/>
          </p:nvSpPr>
          <p:spPr>
            <a:xfrm>
              <a:off x="3451664" y="2366290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lnTo>
                    <a:pt x="217" y="298"/>
                  </a:lnTo>
                  <a:cubicBezTo>
                    <a:pt x="217" y="271"/>
                    <a:pt x="217" y="271"/>
                    <a:pt x="217" y="244"/>
                  </a:cubicBezTo>
                  <a:cubicBezTo>
                    <a:pt x="217" y="163"/>
                    <a:pt x="163" y="81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43"/>
            <p:cNvSpPr/>
            <p:nvPr/>
          </p:nvSpPr>
          <p:spPr>
            <a:xfrm>
              <a:off x="3451664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43"/>
            <p:cNvSpPr/>
            <p:nvPr/>
          </p:nvSpPr>
          <p:spPr>
            <a:xfrm>
              <a:off x="3480624" y="2409662"/>
              <a:ext cx="3670" cy="1935"/>
            </a:xfrm>
            <a:custGeom>
              <a:avLst/>
              <a:gdLst/>
              <a:ahLst/>
              <a:cxnLst/>
              <a:rect l="l" t="t" r="r" b="b"/>
              <a:pathLst>
                <a:path w="55" h="29" extrusionOk="0">
                  <a:moveTo>
                    <a:pt x="0" y="1"/>
                  </a:moveTo>
                  <a:cubicBezTo>
                    <a:pt x="27" y="1"/>
                    <a:pt x="27" y="28"/>
                    <a:pt x="55" y="28"/>
                  </a:cubicBezTo>
                  <a:lnTo>
                    <a:pt x="55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43"/>
            <p:cNvSpPr/>
            <p:nvPr/>
          </p:nvSpPr>
          <p:spPr>
            <a:xfrm>
              <a:off x="3451664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43"/>
            <p:cNvSpPr/>
            <p:nvPr/>
          </p:nvSpPr>
          <p:spPr>
            <a:xfrm>
              <a:off x="3451664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43"/>
            <p:cNvSpPr/>
            <p:nvPr/>
          </p:nvSpPr>
          <p:spPr>
            <a:xfrm>
              <a:off x="3484227" y="2550855"/>
              <a:ext cx="5471" cy="1868"/>
            </a:xfrm>
            <a:custGeom>
              <a:avLst/>
              <a:gdLst/>
              <a:ahLst/>
              <a:cxnLst/>
              <a:rect l="l" t="t" r="r" b="b"/>
              <a:pathLst>
                <a:path w="82" h="28" extrusionOk="0">
                  <a:moveTo>
                    <a:pt x="82" y="1"/>
                  </a:moveTo>
                  <a:cubicBezTo>
                    <a:pt x="28" y="1"/>
                    <a:pt x="1" y="1"/>
                    <a:pt x="1" y="28"/>
                  </a:cubicBezTo>
                  <a:cubicBezTo>
                    <a:pt x="28" y="28"/>
                    <a:pt x="55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43"/>
            <p:cNvSpPr/>
            <p:nvPr/>
          </p:nvSpPr>
          <p:spPr>
            <a:xfrm>
              <a:off x="3426308" y="265581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164"/>
                    <a:pt x="1" y="164"/>
                    <a:pt x="1" y="191"/>
                  </a:cubicBezTo>
                  <a:cubicBezTo>
                    <a:pt x="28" y="245"/>
                    <a:pt x="82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43"/>
            <p:cNvSpPr/>
            <p:nvPr/>
          </p:nvSpPr>
          <p:spPr>
            <a:xfrm>
              <a:off x="3466144" y="3367119"/>
              <a:ext cx="7273" cy="13545"/>
            </a:xfrm>
            <a:custGeom>
              <a:avLst/>
              <a:gdLst/>
              <a:ahLst/>
              <a:cxnLst/>
              <a:rect l="l" t="t" r="r" b="b"/>
              <a:pathLst>
                <a:path w="109" h="203" extrusionOk="0">
                  <a:moveTo>
                    <a:pt x="55" y="0"/>
                  </a:moveTo>
                  <a:cubicBezTo>
                    <a:pt x="28" y="55"/>
                    <a:pt x="0" y="109"/>
                    <a:pt x="0" y="190"/>
                  </a:cubicBezTo>
                  <a:cubicBezTo>
                    <a:pt x="0" y="199"/>
                    <a:pt x="6" y="202"/>
                    <a:pt x="15" y="202"/>
                  </a:cubicBezTo>
                  <a:cubicBezTo>
                    <a:pt x="34" y="202"/>
                    <a:pt x="64" y="190"/>
                    <a:pt x="82" y="190"/>
                  </a:cubicBezTo>
                  <a:cubicBezTo>
                    <a:pt x="82" y="190"/>
                    <a:pt x="82" y="163"/>
                    <a:pt x="82" y="163"/>
                  </a:cubicBezTo>
                  <a:cubicBezTo>
                    <a:pt x="82" y="163"/>
                    <a:pt x="109" y="136"/>
                    <a:pt x="109" y="109"/>
                  </a:cubicBezTo>
                  <a:cubicBezTo>
                    <a:pt x="109" y="82"/>
                    <a:pt x="82" y="55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43"/>
            <p:cNvSpPr/>
            <p:nvPr/>
          </p:nvSpPr>
          <p:spPr>
            <a:xfrm>
              <a:off x="3451664" y="3376194"/>
              <a:ext cx="14546" cy="9075"/>
            </a:xfrm>
            <a:custGeom>
              <a:avLst/>
              <a:gdLst/>
              <a:ahLst/>
              <a:cxnLst/>
              <a:rect l="l" t="t" r="r" b="b"/>
              <a:pathLst>
                <a:path w="218" h="136" extrusionOk="0">
                  <a:moveTo>
                    <a:pt x="0" y="0"/>
                  </a:moveTo>
                  <a:lnTo>
                    <a:pt x="0" y="0"/>
                  </a:lnTo>
                  <a:cubicBezTo>
                    <a:pt x="28" y="81"/>
                    <a:pt x="82" y="136"/>
                    <a:pt x="163" y="136"/>
                  </a:cubicBezTo>
                  <a:lnTo>
                    <a:pt x="217" y="136"/>
                  </a:lnTo>
                  <a:cubicBezTo>
                    <a:pt x="136" y="109"/>
                    <a:pt x="55" y="54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43"/>
            <p:cNvSpPr/>
            <p:nvPr/>
          </p:nvSpPr>
          <p:spPr>
            <a:xfrm>
              <a:off x="3451664" y="341776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43"/>
            <p:cNvSpPr/>
            <p:nvPr/>
          </p:nvSpPr>
          <p:spPr>
            <a:xfrm>
              <a:off x="3480624" y="3406955"/>
              <a:ext cx="16348" cy="5471"/>
            </a:xfrm>
            <a:custGeom>
              <a:avLst/>
              <a:gdLst/>
              <a:ahLst/>
              <a:cxnLst/>
              <a:rect l="l" t="t" r="r" b="b"/>
              <a:pathLst>
                <a:path w="245" h="82" extrusionOk="0">
                  <a:moveTo>
                    <a:pt x="0" y="0"/>
                  </a:moveTo>
                  <a:cubicBezTo>
                    <a:pt x="27" y="54"/>
                    <a:pt x="82" y="82"/>
                    <a:pt x="136" y="82"/>
                  </a:cubicBezTo>
                  <a:cubicBezTo>
                    <a:pt x="163" y="82"/>
                    <a:pt x="217" y="54"/>
                    <a:pt x="244" y="27"/>
                  </a:cubicBezTo>
                  <a:cubicBezTo>
                    <a:pt x="217" y="27"/>
                    <a:pt x="217" y="0"/>
                    <a:pt x="21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43"/>
            <p:cNvSpPr/>
            <p:nvPr/>
          </p:nvSpPr>
          <p:spPr>
            <a:xfrm>
              <a:off x="3478822" y="3399682"/>
              <a:ext cx="1868" cy="7340"/>
            </a:xfrm>
            <a:custGeom>
              <a:avLst/>
              <a:gdLst/>
              <a:ahLst/>
              <a:cxnLst/>
              <a:rect l="l" t="t" r="r" b="b"/>
              <a:pathLst>
                <a:path w="28" h="110" extrusionOk="0">
                  <a:moveTo>
                    <a:pt x="0" y="1"/>
                  </a:moveTo>
                  <a:cubicBezTo>
                    <a:pt x="0" y="1"/>
                    <a:pt x="0" y="28"/>
                    <a:pt x="0" y="28"/>
                  </a:cubicBezTo>
                  <a:cubicBezTo>
                    <a:pt x="0" y="55"/>
                    <a:pt x="0" y="82"/>
                    <a:pt x="27" y="109"/>
                  </a:cubicBezTo>
                  <a:cubicBezTo>
                    <a:pt x="0" y="55"/>
                    <a:pt x="0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43"/>
            <p:cNvSpPr/>
            <p:nvPr/>
          </p:nvSpPr>
          <p:spPr>
            <a:xfrm>
              <a:off x="3426308" y="339067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43"/>
            <p:cNvSpPr/>
            <p:nvPr/>
          </p:nvSpPr>
          <p:spPr>
            <a:xfrm>
              <a:off x="3426308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43"/>
            <p:cNvSpPr/>
            <p:nvPr/>
          </p:nvSpPr>
          <p:spPr>
            <a:xfrm>
              <a:off x="3451664" y="347027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43"/>
            <p:cNvSpPr/>
            <p:nvPr/>
          </p:nvSpPr>
          <p:spPr>
            <a:xfrm>
              <a:off x="3451664" y="352279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43"/>
            <p:cNvSpPr/>
            <p:nvPr/>
          </p:nvSpPr>
          <p:spPr>
            <a:xfrm>
              <a:off x="3426308" y="349563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43"/>
            <p:cNvSpPr/>
            <p:nvPr/>
          </p:nvSpPr>
          <p:spPr>
            <a:xfrm>
              <a:off x="3426308" y="354808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43"/>
            <p:cNvSpPr/>
            <p:nvPr/>
          </p:nvSpPr>
          <p:spPr>
            <a:xfrm>
              <a:off x="3451664" y="3575239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43"/>
            <p:cNvSpPr/>
            <p:nvPr/>
          </p:nvSpPr>
          <p:spPr>
            <a:xfrm>
              <a:off x="3451664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43"/>
            <p:cNvSpPr/>
            <p:nvPr/>
          </p:nvSpPr>
          <p:spPr>
            <a:xfrm>
              <a:off x="3426308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43"/>
            <p:cNvSpPr/>
            <p:nvPr/>
          </p:nvSpPr>
          <p:spPr>
            <a:xfrm>
              <a:off x="3426308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43"/>
            <p:cNvSpPr/>
            <p:nvPr/>
          </p:nvSpPr>
          <p:spPr>
            <a:xfrm>
              <a:off x="3451664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43"/>
            <p:cNvSpPr/>
            <p:nvPr/>
          </p:nvSpPr>
          <p:spPr>
            <a:xfrm>
              <a:off x="3426308" y="370555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43"/>
            <p:cNvSpPr/>
            <p:nvPr/>
          </p:nvSpPr>
          <p:spPr>
            <a:xfrm>
              <a:off x="3451664" y="373271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43"/>
            <p:cNvSpPr/>
            <p:nvPr/>
          </p:nvSpPr>
          <p:spPr>
            <a:xfrm>
              <a:off x="3451664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43"/>
            <p:cNvSpPr/>
            <p:nvPr/>
          </p:nvSpPr>
          <p:spPr>
            <a:xfrm>
              <a:off x="3426308" y="375987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43"/>
            <p:cNvSpPr/>
            <p:nvPr/>
          </p:nvSpPr>
          <p:spPr>
            <a:xfrm>
              <a:off x="3426308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43"/>
            <p:cNvSpPr/>
            <p:nvPr/>
          </p:nvSpPr>
          <p:spPr>
            <a:xfrm>
              <a:off x="3451664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43"/>
            <p:cNvSpPr/>
            <p:nvPr/>
          </p:nvSpPr>
          <p:spPr>
            <a:xfrm>
              <a:off x="3451664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43"/>
            <p:cNvSpPr/>
            <p:nvPr/>
          </p:nvSpPr>
          <p:spPr>
            <a:xfrm>
              <a:off x="3426308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43"/>
            <p:cNvSpPr/>
            <p:nvPr/>
          </p:nvSpPr>
          <p:spPr>
            <a:xfrm>
              <a:off x="3426308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43"/>
            <p:cNvSpPr/>
            <p:nvPr/>
          </p:nvSpPr>
          <p:spPr>
            <a:xfrm>
              <a:off x="3451664" y="394263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43"/>
            <p:cNvSpPr/>
            <p:nvPr/>
          </p:nvSpPr>
          <p:spPr>
            <a:xfrm>
              <a:off x="3451664" y="399514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43"/>
            <p:cNvSpPr/>
            <p:nvPr/>
          </p:nvSpPr>
          <p:spPr>
            <a:xfrm>
              <a:off x="3426308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43"/>
            <p:cNvSpPr/>
            <p:nvPr/>
          </p:nvSpPr>
          <p:spPr>
            <a:xfrm>
              <a:off x="3426308" y="402230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43"/>
            <p:cNvSpPr/>
            <p:nvPr/>
          </p:nvSpPr>
          <p:spPr>
            <a:xfrm>
              <a:off x="3451664" y="404766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43"/>
            <p:cNvSpPr/>
            <p:nvPr/>
          </p:nvSpPr>
          <p:spPr>
            <a:xfrm>
              <a:off x="3451664" y="410010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43"/>
            <p:cNvSpPr/>
            <p:nvPr/>
          </p:nvSpPr>
          <p:spPr>
            <a:xfrm>
              <a:off x="3426308" y="4074753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43"/>
            <p:cNvSpPr/>
            <p:nvPr/>
          </p:nvSpPr>
          <p:spPr>
            <a:xfrm>
              <a:off x="3426308" y="412726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43"/>
            <p:cNvSpPr/>
            <p:nvPr/>
          </p:nvSpPr>
          <p:spPr>
            <a:xfrm>
              <a:off x="3451664" y="41526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43"/>
            <p:cNvSpPr/>
            <p:nvPr/>
          </p:nvSpPr>
          <p:spPr>
            <a:xfrm>
              <a:off x="3451664" y="420506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43"/>
            <p:cNvSpPr/>
            <p:nvPr/>
          </p:nvSpPr>
          <p:spPr>
            <a:xfrm>
              <a:off x="3426308" y="417978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43"/>
            <p:cNvSpPr/>
            <p:nvPr/>
          </p:nvSpPr>
          <p:spPr>
            <a:xfrm>
              <a:off x="3426308" y="423222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43"/>
            <p:cNvSpPr/>
            <p:nvPr/>
          </p:nvSpPr>
          <p:spPr>
            <a:xfrm>
              <a:off x="3451664" y="425758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43"/>
            <p:cNvSpPr/>
            <p:nvPr/>
          </p:nvSpPr>
          <p:spPr>
            <a:xfrm>
              <a:off x="3451664" y="431003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55" y="299"/>
                    <a:pt x="109" y="299"/>
                  </a:cubicBezTo>
                  <a:cubicBezTo>
                    <a:pt x="109" y="245"/>
                    <a:pt x="136" y="164"/>
                    <a:pt x="163" y="137"/>
                  </a:cubicBezTo>
                  <a:cubicBezTo>
                    <a:pt x="190" y="109"/>
                    <a:pt x="245" y="109"/>
                    <a:pt x="299" y="109"/>
                  </a:cubicBezTo>
                  <a:cubicBezTo>
                    <a:pt x="272" y="55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43"/>
            <p:cNvSpPr/>
            <p:nvPr/>
          </p:nvSpPr>
          <p:spPr>
            <a:xfrm>
              <a:off x="3426308" y="428474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43"/>
            <p:cNvSpPr/>
            <p:nvPr/>
          </p:nvSpPr>
          <p:spPr>
            <a:xfrm>
              <a:off x="3426308" y="433718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43"/>
            <p:cNvSpPr/>
            <p:nvPr/>
          </p:nvSpPr>
          <p:spPr>
            <a:xfrm>
              <a:off x="3426308" y="4389701"/>
              <a:ext cx="12744" cy="14546"/>
            </a:xfrm>
            <a:custGeom>
              <a:avLst/>
              <a:gdLst/>
              <a:ahLst/>
              <a:cxnLst/>
              <a:rect l="l" t="t" r="r" b="b"/>
              <a:pathLst>
                <a:path w="191" h="218" extrusionOk="0">
                  <a:moveTo>
                    <a:pt x="109" y="0"/>
                  </a:moveTo>
                  <a:cubicBezTo>
                    <a:pt x="82" y="28"/>
                    <a:pt x="55" y="55"/>
                    <a:pt x="28" y="55"/>
                  </a:cubicBezTo>
                  <a:cubicBezTo>
                    <a:pt x="1" y="82"/>
                    <a:pt x="1" y="109"/>
                    <a:pt x="1" y="163"/>
                  </a:cubicBezTo>
                  <a:cubicBezTo>
                    <a:pt x="28" y="190"/>
                    <a:pt x="55" y="217"/>
                    <a:pt x="109" y="217"/>
                  </a:cubicBezTo>
                  <a:cubicBezTo>
                    <a:pt x="136" y="217"/>
                    <a:pt x="191" y="136"/>
                    <a:pt x="191" y="82"/>
                  </a:cubicBezTo>
                  <a:cubicBezTo>
                    <a:pt x="191" y="55"/>
                    <a:pt x="163" y="28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43"/>
            <p:cNvSpPr/>
            <p:nvPr/>
          </p:nvSpPr>
          <p:spPr>
            <a:xfrm>
              <a:off x="3373861" y="2024184"/>
              <a:ext cx="14546" cy="12744"/>
            </a:xfrm>
            <a:custGeom>
              <a:avLst/>
              <a:gdLst/>
              <a:ahLst/>
              <a:cxnLst/>
              <a:rect l="l" t="t" r="r" b="b"/>
              <a:pathLst>
                <a:path w="218" h="191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54" y="136"/>
                    <a:pt x="109" y="109"/>
                    <a:pt x="217" y="55"/>
                  </a:cubicBezTo>
                  <a:cubicBezTo>
                    <a:pt x="217" y="28"/>
                    <a:pt x="190" y="28"/>
                    <a:pt x="190" y="28"/>
                  </a:cubicBezTo>
                  <a:cubicBezTo>
                    <a:pt x="163" y="28"/>
                    <a:pt x="163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43"/>
            <p:cNvSpPr/>
            <p:nvPr/>
          </p:nvSpPr>
          <p:spPr>
            <a:xfrm>
              <a:off x="3373861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43"/>
            <p:cNvSpPr/>
            <p:nvPr/>
          </p:nvSpPr>
          <p:spPr>
            <a:xfrm>
              <a:off x="3399151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190"/>
                    <a:pt x="28" y="244"/>
                    <a:pt x="55" y="271"/>
                  </a:cubicBezTo>
                  <a:cubicBezTo>
                    <a:pt x="82" y="298"/>
                    <a:pt x="109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109"/>
                    <a:pt x="299" y="81"/>
                    <a:pt x="272" y="54"/>
                  </a:cubicBezTo>
                  <a:cubicBezTo>
                    <a:pt x="245" y="27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43"/>
            <p:cNvSpPr/>
            <p:nvPr/>
          </p:nvSpPr>
          <p:spPr>
            <a:xfrm>
              <a:off x="3399151" y="2208816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63"/>
                    <a:pt x="1" y="163"/>
                    <a:pt x="1" y="190"/>
                  </a:cubicBezTo>
                  <a:cubicBezTo>
                    <a:pt x="109" y="217"/>
                    <a:pt x="191" y="244"/>
                    <a:pt x="245" y="244"/>
                  </a:cubicBezTo>
                  <a:cubicBezTo>
                    <a:pt x="245" y="217"/>
                    <a:pt x="272" y="136"/>
                    <a:pt x="299" y="82"/>
                  </a:cubicBezTo>
                  <a:cubicBezTo>
                    <a:pt x="299" y="82"/>
                    <a:pt x="272" y="54"/>
                    <a:pt x="272" y="54"/>
                  </a:cubicBezTo>
                  <a:cubicBezTo>
                    <a:pt x="245" y="27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43"/>
            <p:cNvSpPr/>
            <p:nvPr/>
          </p:nvSpPr>
          <p:spPr>
            <a:xfrm>
              <a:off x="3373861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109"/>
                    <a:pt x="271" y="55"/>
                    <a:pt x="244" y="28"/>
                  </a:cubicBezTo>
                  <a:cubicBezTo>
                    <a:pt x="217" y="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43"/>
            <p:cNvSpPr/>
            <p:nvPr/>
          </p:nvSpPr>
          <p:spPr>
            <a:xfrm>
              <a:off x="3399151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136" y="0"/>
                    <a:pt x="109" y="28"/>
                    <a:pt x="82" y="28"/>
                  </a:cubicBezTo>
                  <a:cubicBezTo>
                    <a:pt x="82" y="82"/>
                    <a:pt x="55" y="136"/>
                    <a:pt x="1" y="190"/>
                  </a:cubicBezTo>
                  <a:cubicBezTo>
                    <a:pt x="28" y="217"/>
                    <a:pt x="28" y="245"/>
                    <a:pt x="55" y="272"/>
                  </a:cubicBezTo>
                  <a:cubicBezTo>
                    <a:pt x="82" y="299"/>
                    <a:pt x="109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109"/>
                    <a:pt x="299" y="82"/>
                    <a:pt x="272" y="55"/>
                  </a:cubicBezTo>
                  <a:cubicBezTo>
                    <a:pt x="245" y="28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43"/>
            <p:cNvSpPr/>
            <p:nvPr/>
          </p:nvSpPr>
          <p:spPr>
            <a:xfrm>
              <a:off x="3373861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90" y="0"/>
                  </a:moveTo>
                  <a:cubicBezTo>
                    <a:pt x="136" y="27"/>
                    <a:pt x="81" y="55"/>
                    <a:pt x="27" y="82"/>
                  </a:cubicBezTo>
                  <a:cubicBezTo>
                    <a:pt x="0" y="82"/>
                    <a:pt x="0" y="109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109"/>
                    <a:pt x="271" y="55"/>
                    <a:pt x="244" y="27"/>
                  </a:cubicBezTo>
                  <a:cubicBezTo>
                    <a:pt x="244" y="27"/>
                    <a:pt x="217" y="0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43"/>
            <p:cNvSpPr/>
            <p:nvPr/>
          </p:nvSpPr>
          <p:spPr>
            <a:xfrm>
              <a:off x="3399151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43"/>
            <p:cNvSpPr/>
            <p:nvPr/>
          </p:nvSpPr>
          <p:spPr>
            <a:xfrm>
              <a:off x="3382870" y="2393381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18"/>
                    <a:pt x="163" y="136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43"/>
            <p:cNvSpPr/>
            <p:nvPr/>
          </p:nvSpPr>
          <p:spPr>
            <a:xfrm>
              <a:off x="3399151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43"/>
            <p:cNvSpPr/>
            <p:nvPr/>
          </p:nvSpPr>
          <p:spPr>
            <a:xfrm>
              <a:off x="3426308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43"/>
            <p:cNvSpPr/>
            <p:nvPr/>
          </p:nvSpPr>
          <p:spPr>
            <a:xfrm>
              <a:off x="3382870" y="244589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45"/>
                    <a:pt x="163" y="136"/>
                  </a:cubicBezTo>
                  <a:cubicBezTo>
                    <a:pt x="163" y="55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43"/>
            <p:cNvSpPr/>
            <p:nvPr/>
          </p:nvSpPr>
          <p:spPr>
            <a:xfrm>
              <a:off x="3399151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43"/>
            <p:cNvSpPr/>
            <p:nvPr/>
          </p:nvSpPr>
          <p:spPr>
            <a:xfrm>
              <a:off x="3426308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43"/>
            <p:cNvSpPr/>
            <p:nvPr/>
          </p:nvSpPr>
          <p:spPr>
            <a:xfrm>
              <a:off x="3399151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43"/>
            <p:cNvSpPr/>
            <p:nvPr/>
          </p:nvSpPr>
          <p:spPr>
            <a:xfrm>
              <a:off x="3373861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44" y="298"/>
                    <a:pt x="298" y="244"/>
                    <a:pt x="298" y="136"/>
                  </a:cubicBezTo>
                  <a:cubicBezTo>
                    <a:pt x="298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43"/>
            <p:cNvSpPr/>
            <p:nvPr/>
          </p:nvSpPr>
          <p:spPr>
            <a:xfrm>
              <a:off x="3373861" y="2550855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190" y="191"/>
                    <a:pt x="163" y="109"/>
                    <a:pt x="271" y="55"/>
                  </a:cubicBezTo>
                  <a:cubicBezTo>
                    <a:pt x="244" y="28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43"/>
            <p:cNvSpPr/>
            <p:nvPr/>
          </p:nvSpPr>
          <p:spPr>
            <a:xfrm>
              <a:off x="3373861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44" y="299"/>
                    <a:pt x="298" y="244"/>
                    <a:pt x="298" y="136"/>
                  </a:cubicBezTo>
                  <a:cubicBezTo>
                    <a:pt x="298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43"/>
            <p:cNvSpPr/>
            <p:nvPr/>
          </p:nvSpPr>
          <p:spPr>
            <a:xfrm>
              <a:off x="3399151" y="2681172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43"/>
            <p:cNvSpPr/>
            <p:nvPr/>
          </p:nvSpPr>
          <p:spPr>
            <a:xfrm>
              <a:off x="3399151" y="3368921"/>
              <a:ext cx="21819" cy="16348"/>
            </a:xfrm>
            <a:custGeom>
              <a:avLst/>
              <a:gdLst/>
              <a:ahLst/>
              <a:cxnLst/>
              <a:rect l="l" t="t" r="r" b="b"/>
              <a:pathLst>
                <a:path w="327" h="245" extrusionOk="0">
                  <a:moveTo>
                    <a:pt x="28" y="1"/>
                  </a:moveTo>
                  <a:cubicBezTo>
                    <a:pt x="28" y="28"/>
                    <a:pt x="1" y="55"/>
                    <a:pt x="1" y="82"/>
                  </a:cubicBezTo>
                  <a:cubicBezTo>
                    <a:pt x="1" y="190"/>
                    <a:pt x="82" y="245"/>
                    <a:pt x="164" y="245"/>
                  </a:cubicBezTo>
                  <a:cubicBezTo>
                    <a:pt x="245" y="245"/>
                    <a:pt x="326" y="190"/>
                    <a:pt x="326" y="82"/>
                  </a:cubicBezTo>
                  <a:lnTo>
                    <a:pt x="326" y="82"/>
                  </a:lnTo>
                  <a:cubicBezTo>
                    <a:pt x="272" y="109"/>
                    <a:pt x="245" y="109"/>
                    <a:pt x="218" y="109"/>
                  </a:cubicBezTo>
                  <a:cubicBezTo>
                    <a:pt x="136" y="109"/>
                    <a:pt x="55" y="82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43"/>
            <p:cNvSpPr/>
            <p:nvPr/>
          </p:nvSpPr>
          <p:spPr>
            <a:xfrm>
              <a:off x="3399151" y="341776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43"/>
            <p:cNvSpPr/>
            <p:nvPr/>
          </p:nvSpPr>
          <p:spPr>
            <a:xfrm>
              <a:off x="3382870" y="3390674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109" y="326"/>
                    <a:pt x="163" y="244"/>
                    <a:pt x="163" y="163"/>
                  </a:cubicBezTo>
                  <a:cubicBezTo>
                    <a:pt x="163" y="81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43"/>
            <p:cNvSpPr/>
            <p:nvPr/>
          </p:nvSpPr>
          <p:spPr>
            <a:xfrm>
              <a:off x="3382870" y="3443121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" y="1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109" y="326"/>
                    <a:pt x="163" y="245"/>
                    <a:pt x="163" y="163"/>
                  </a:cubicBezTo>
                  <a:cubicBezTo>
                    <a:pt x="163" y="82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43"/>
            <p:cNvSpPr/>
            <p:nvPr/>
          </p:nvSpPr>
          <p:spPr>
            <a:xfrm>
              <a:off x="3399151" y="347027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43"/>
            <p:cNvSpPr/>
            <p:nvPr/>
          </p:nvSpPr>
          <p:spPr>
            <a:xfrm>
              <a:off x="3382870" y="3495634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109" y="326"/>
                    <a:pt x="163" y="244"/>
                    <a:pt x="163" y="163"/>
                  </a:cubicBezTo>
                  <a:cubicBezTo>
                    <a:pt x="163" y="82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43"/>
            <p:cNvSpPr/>
            <p:nvPr/>
          </p:nvSpPr>
          <p:spPr>
            <a:xfrm>
              <a:off x="3399151" y="352279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43"/>
            <p:cNvSpPr/>
            <p:nvPr/>
          </p:nvSpPr>
          <p:spPr>
            <a:xfrm>
              <a:off x="3382870" y="3548081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" y="1"/>
                  </a:moveTo>
                  <a:lnTo>
                    <a:pt x="1" y="164"/>
                  </a:lnTo>
                  <a:lnTo>
                    <a:pt x="1" y="326"/>
                  </a:lnTo>
                  <a:cubicBezTo>
                    <a:pt x="109" y="326"/>
                    <a:pt x="163" y="245"/>
                    <a:pt x="163" y="164"/>
                  </a:cubicBezTo>
                  <a:cubicBezTo>
                    <a:pt x="163" y="82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43"/>
            <p:cNvSpPr/>
            <p:nvPr/>
          </p:nvSpPr>
          <p:spPr>
            <a:xfrm>
              <a:off x="3399151" y="3575239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43"/>
            <p:cNvSpPr/>
            <p:nvPr/>
          </p:nvSpPr>
          <p:spPr>
            <a:xfrm>
              <a:off x="3382870" y="3600595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109" y="326"/>
                    <a:pt x="163" y="245"/>
                    <a:pt x="163" y="163"/>
                  </a:cubicBezTo>
                  <a:cubicBezTo>
                    <a:pt x="163" y="82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43"/>
            <p:cNvSpPr/>
            <p:nvPr/>
          </p:nvSpPr>
          <p:spPr>
            <a:xfrm>
              <a:off x="3399151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43"/>
            <p:cNvSpPr/>
            <p:nvPr/>
          </p:nvSpPr>
          <p:spPr>
            <a:xfrm>
              <a:off x="3382870" y="3653109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109" y="326"/>
                    <a:pt x="163" y="244"/>
                    <a:pt x="163" y="163"/>
                  </a:cubicBezTo>
                  <a:cubicBezTo>
                    <a:pt x="163" y="81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43"/>
            <p:cNvSpPr/>
            <p:nvPr/>
          </p:nvSpPr>
          <p:spPr>
            <a:xfrm>
              <a:off x="3399151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43"/>
            <p:cNvSpPr/>
            <p:nvPr/>
          </p:nvSpPr>
          <p:spPr>
            <a:xfrm>
              <a:off x="3382870" y="3705556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" y="1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109" y="326"/>
                    <a:pt x="163" y="245"/>
                    <a:pt x="163" y="163"/>
                  </a:cubicBezTo>
                  <a:cubicBezTo>
                    <a:pt x="163" y="82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43"/>
            <p:cNvSpPr/>
            <p:nvPr/>
          </p:nvSpPr>
          <p:spPr>
            <a:xfrm>
              <a:off x="3399151" y="373271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43"/>
            <p:cNvSpPr/>
            <p:nvPr/>
          </p:nvSpPr>
          <p:spPr>
            <a:xfrm>
              <a:off x="3382870" y="3759871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17"/>
                    <a:pt x="163" y="136"/>
                  </a:cubicBezTo>
                  <a:cubicBezTo>
                    <a:pt x="163" y="55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43"/>
            <p:cNvSpPr/>
            <p:nvPr/>
          </p:nvSpPr>
          <p:spPr>
            <a:xfrm>
              <a:off x="3399151" y="378522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43"/>
            <p:cNvSpPr/>
            <p:nvPr/>
          </p:nvSpPr>
          <p:spPr>
            <a:xfrm>
              <a:off x="3382870" y="3812318"/>
              <a:ext cx="10943" cy="20018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37"/>
                  </a:lnTo>
                  <a:lnTo>
                    <a:pt x="1" y="299"/>
                  </a:lnTo>
                  <a:cubicBezTo>
                    <a:pt x="109" y="299"/>
                    <a:pt x="163" y="218"/>
                    <a:pt x="163" y="137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43"/>
            <p:cNvSpPr/>
            <p:nvPr/>
          </p:nvSpPr>
          <p:spPr>
            <a:xfrm>
              <a:off x="3399151" y="383767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43"/>
            <p:cNvSpPr/>
            <p:nvPr/>
          </p:nvSpPr>
          <p:spPr>
            <a:xfrm>
              <a:off x="3382870" y="3864832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18"/>
                    <a:pt x="163" y="136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43"/>
            <p:cNvSpPr/>
            <p:nvPr/>
          </p:nvSpPr>
          <p:spPr>
            <a:xfrm>
              <a:off x="3399151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43"/>
            <p:cNvSpPr/>
            <p:nvPr/>
          </p:nvSpPr>
          <p:spPr>
            <a:xfrm>
              <a:off x="3382870" y="391734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8"/>
                  </a:lnTo>
                  <a:cubicBezTo>
                    <a:pt x="109" y="298"/>
                    <a:pt x="163" y="217"/>
                    <a:pt x="163" y="136"/>
                  </a:cubicBezTo>
                  <a:cubicBezTo>
                    <a:pt x="163" y="54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43"/>
            <p:cNvSpPr/>
            <p:nvPr/>
          </p:nvSpPr>
          <p:spPr>
            <a:xfrm>
              <a:off x="3399151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43"/>
            <p:cNvSpPr/>
            <p:nvPr/>
          </p:nvSpPr>
          <p:spPr>
            <a:xfrm>
              <a:off x="3382870" y="3969792"/>
              <a:ext cx="10943" cy="20018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18"/>
                    <a:pt x="163" y="136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43"/>
            <p:cNvSpPr/>
            <p:nvPr/>
          </p:nvSpPr>
          <p:spPr>
            <a:xfrm>
              <a:off x="3399151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43"/>
            <p:cNvSpPr/>
            <p:nvPr/>
          </p:nvSpPr>
          <p:spPr>
            <a:xfrm>
              <a:off x="3382870" y="4022306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17"/>
                    <a:pt x="163" y="136"/>
                  </a:cubicBezTo>
                  <a:cubicBezTo>
                    <a:pt x="163" y="55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43"/>
            <p:cNvSpPr/>
            <p:nvPr/>
          </p:nvSpPr>
          <p:spPr>
            <a:xfrm>
              <a:off x="3399151" y="404766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43"/>
            <p:cNvSpPr/>
            <p:nvPr/>
          </p:nvSpPr>
          <p:spPr>
            <a:xfrm>
              <a:off x="3382870" y="4074753"/>
              <a:ext cx="10943" cy="20018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45"/>
                    <a:pt x="163" y="136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43"/>
            <p:cNvSpPr/>
            <p:nvPr/>
          </p:nvSpPr>
          <p:spPr>
            <a:xfrm>
              <a:off x="3399151" y="410010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43"/>
            <p:cNvSpPr/>
            <p:nvPr/>
          </p:nvSpPr>
          <p:spPr>
            <a:xfrm>
              <a:off x="3382870" y="4127266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45"/>
                    <a:pt x="163" y="136"/>
                  </a:cubicBezTo>
                  <a:cubicBezTo>
                    <a:pt x="163" y="55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43"/>
            <p:cNvSpPr/>
            <p:nvPr/>
          </p:nvSpPr>
          <p:spPr>
            <a:xfrm>
              <a:off x="3399151" y="41526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43"/>
            <p:cNvSpPr/>
            <p:nvPr/>
          </p:nvSpPr>
          <p:spPr>
            <a:xfrm>
              <a:off x="3382870" y="4179780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8"/>
                  </a:lnTo>
                  <a:cubicBezTo>
                    <a:pt x="109" y="298"/>
                    <a:pt x="163" y="244"/>
                    <a:pt x="163" y="136"/>
                  </a:cubicBezTo>
                  <a:cubicBezTo>
                    <a:pt x="163" y="54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43"/>
            <p:cNvSpPr/>
            <p:nvPr/>
          </p:nvSpPr>
          <p:spPr>
            <a:xfrm>
              <a:off x="3399151" y="420506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43"/>
            <p:cNvSpPr/>
            <p:nvPr/>
          </p:nvSpPr>
          <p:spPr>
            <a:xfrm>
              <a:off x="3382870" y="4232227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45"/>
                    <a:pt x="163" y="136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43"/>
            <p:cNvSpPr/>
            <p:nvPr/>
          </p:nvSpPr>
          <p:spPr>
            <a:xfrm>
              <a:off x="3399151" y="425758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43"/>
            <p:cNvSpPr/>
            <p:nvPr/>
          </p:nvSpPr>
          <p:spPr>
            <a:xfrm>
              <a:off x="3382870" y="4284741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109" y="299"/>
                    <a:pt x="163" y="244"/>
                    <a:pt x="163" y="163"/>
                  </a:cubicBezTo>
                  <a:cubicBezTo>
                    <a:pt x="163" y="54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43"/>
            <p:cNvSpPr/>
            <p:nvPr/>
          </p:nvSpPr>
          <p:spPr>
            <a:xfrm>
              <a:off x="3399151" y="431003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43"/>
            <p:cNvSpPr/>
            <p:nvPr/>
          </p:nvSpPr>
          <p:spPr>
            <a:xfrm>
              <a:off x="3382870" y="4337188"/>
              <a:ext cx="10943" cy="20018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64"/>
                  </a:lnTo>
                  <a:lnTo>
                    <a:pt x="1" y="299"/>
                  </a:lnTo>
                  <a:cubicBezTo>
                    <a:pt x="109" y="299"/>
                    <a:pt x="163" y="245"/>
                    <a:pt x="163" y="164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43"/>
            <p:cNvSpPr/>
            <p:nvPr/>
          </p:nvSpPr>
          <p:spPr>
            <a:xfrm>
              <a:off x="3399151" y="4362544"/>
              <a:ext cx="18216" cy="21819"/>
            </a:xfrm>
            <a:custGeom>
              <a:avLst/>
              <a:gdLst/>
              <a:ahLst/>
              <a:cxnLst/>
              <a:rect l="l" t="t" r="r" b="b"/>
              <a:pathLst>
                <a:path w="273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18" y="326"/>
                    <a:pt x="245" y="299"/>
                    <a:pt x="272" y="245"/>
                  </a:cubicBezTo>
                  <a:cubicBezTo>
                    <a:pt x="272" y="190"/>
                    <a:pt x="245" y="136"/>
                    <a:pt x="245" y="82"/>
                  </a:cubicBezTo>
                  <a:cubicBezTo>
                    <a:pt x="245" y="82"/>
                    <a:pt x="245" y="55"/>
                    <a:pt x="245" y="55"/>
                  </a:cubicBezTo>
                  <a:cubicBezTo>
                    <a:pt x="218" y="28"/>
                    <a:pt x="191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43"/>
            <p:cNvSpPr/>
            <p:nvPr/>
          </p:nvSpPr>
          <p:spPr>
            <a:xfrm>
              <a:off x="3382870" y="4389701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109" y="299"/>
                    <a:pt x="163" y="245"/>
                    <a:pt x="163" y="163"/>
                  </a:cubicBezTo>
                  <a:cubicBezTo>
                    <a:pt x="163" y="55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43"/>
            <p:cNvSpPr/>
            <p:nvPr/>
          </p:nvSpPr>
          <p:spPr>
            <a:xfrm>
              <a:off x="3399151" y="441505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191" y="326"/>
                    <a:pt x="218" y="299"/>
                    <a:pt x="245" y="299"/>
                  </a:cubicBezTo>
                  <a:cubicBezTo>
                    <a:pt x="272" y="217"/>
                    <a:pt x="272" y="163"/>
                    <a:pt x="299" y="82"/>
                  </a:cubicBezTo>
                  <a:cubicBezTo>
                    <a:pt x="272" y="54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43"/>
            <p:cNvSpPr/>
            <p:nvPr/>
          </p:nvSpPr>
          <p:spPr>
            <a:xfrm>
              <a:off x="3382870" y="444221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8"/>
                  </a:lnTo>
                  <a:cubicBezTo>
                    <a:pt x="109" y="298"/>
                    <a:pt x="163" y="244"/>
                    <a:pt x="163" y="163"/>
                  </a:cubicBezTo>
                  <a:cubicBezTo>
                    <a:pt x="163" y="54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43"/>
            <p:cNvSpPr/>
            <p:nvPr/>
          </p:nvSpPr>
          <p:spPr>
            <a:xfrm>
              <a:off x="3399151" y="4521820"/>
              <a:ext cx="7340" cy="9141"/>
            </a:xfrm>
            <a:custGeom>
              <a:avLst/>
              <a:gdLst/>
              <a:ahLst/>
              <a:cxnLst/>
              <a:rect l="l" t="t" r="r" b="b"/>
              <a:pathLst>
                <a:path w="110" h="137" extrusionOk="0">
                  <a:moveTo>
                    <a:pt x="109" y="0"/>
                  </a:moveTo>
                  <a:cubicBezTo>
                    <a:pt x="55" y="28"/>
                    <a:pt x="1" y="82"/>
                    <a:pt x="1" y="136"/>
                  </a:cubicBezTo>
                  <a:cubicBezTo>
                    <a:pt x="55" y="109"/>
                    <a:pt x="82" y="55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43"/>
            <p:cNvSpPr/>
            <p:nvPr/>
          </p:nvSpPr>
          <p:spPr>
            <a:xfrm>
              <a:off x="3382870" y="4494662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109" y="299"/>
                    <a:pt x="163" y="245"/>
                    <a:pt x="163" y="163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43"/>
            <p:cNvSpPr/>
            <p:nvPr/>
          </p:nvSpPr>
          <p:spPr>
            <a:xfrm>
              <a:off x="3382870" y="4547176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43"/>
            <p:cNvSpPr/>
            <p:nvPr/>
          </p:nvSpPr>
          <p:spPr>
            <a:xfrm>
              <a:off x="3399151" y="4682897"/>
              <a:ext cx="20018" cy="12744"/>
            </a:xfrm>
            <a:custGeom>
              <a:avLst/>
              <a:gdLst/>
              <a:ahLst/>
              <a:cxnLst/>
              <a:rect l="l" t="t" r="r" b="b"/>
              <a:pathLst>
                <a:path w="300" h="191" extrusionOk="0">
                  <a:moveTo>
                    <a:pt x="55" y="0"/>
                  </a:moveTo>
                  <a:cubicBezTo>
                    <a:pt x="28" y="28"/>
                    <a:pt x="1" y="55"/>
                    <a:pt x="1" y="82"/>
                  </a:cubicBezTo>
                  <a:cubicBezTo>
                    <a:pt x="1" y="136"/>
                    <a:pt x="28" y="163"/>
                    <a:pt x="55" y="190"/>
                  </a:cubicBezTo>
                  <a:cubicBezTo>
                    <a:pt x="82" y="163"/>
                    <a:pt x="136" y="163"/>
                    <a:pt x="164" y="163"/>
                  </a:cubicBezTo>
                  <a:cubicBezTo>
                    <a:pt x="191" y="163"/>
                    <a:pt x="218" y="170"/>
                    <a:pt x="242" y="170"/>
                  </a:cubicBezTo>
                  <a:cubicBezTo>
                    <a:pt x="265" y="170"/>
                    <a:pt x="286" y="163"/>
                    <a:pt x="299" y="136"/>
                  </a:cubicBezTo>
                  <a:cubicBezTo>
                    <a:pt x="218" y="82"/>
                    <a:pt x="136" y="28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43"/>
            <p:cNvSpPr/>
            <p:nvPr/>
          </p:nvSpPr>
          <p:spPr>
            <a:xfrm>
              <a:off x="3382870" y="4668418"/>
              <a:ext cx="3670" cy="3670"/>
            </a:xfrm>
            <a:custGeom>
              <a:avLst/>
              <a:gdLst/>
              <a:ahLst/>
              <a:cxnLst/>
              <a:rect l="l" t="t" r="r" b="b"/>
              <a:pathLst>
                <a:path w="55" h="55" extrusionOk="0">
                  <a:moveTo>
                    <a:pt x="1" y="0"/>
                  </a:moveTo>
                  <a:lnTo>
                    <a:pt x="1" y="55"/>
                  </a:lnTo>
                  <a:lnTo>
                    <a:pt x="55" y="55"/>
                  </a:lnTo>
                  <a:cubicBezTo>
                    <a:pt x="55" y="28"/>
                    <a:pt x="28" y="28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43"/>
            <p:cNvSpPr/>
            <p:nvPr/>
          </p:nvSpPr>
          <p:spPr>
            <a:xfrm>
              <a:off x="3382870" y="4704583"/>
              <a:ext cx="1868" cy="67"/>
            </a:xfrm>
            <a:custGeom>
              <a:avLst/>
              <a:gdLst/>
              <a:ahLst/>
              <a:cxnLst/>
              <a:rect l="l" t="t" r="r" b="b"/>
              <a:pathLst>
                <a:path w="28" h="1" extrusionOk="0">
                  <a:moveTo>
                    <a:pt x="1" y="1"/>
                  </a:moveTo>
                  <a:lnTo>
                    <a:pt x="28" y="1"/>
                  </a:ln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8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43"/>
            <p:cNvSpPr/>
            <p:nvPr/>
          </p:nvSpPr>
          <p:spPr>
            <a:xfrm>
              <a:off x="3346704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43"/>
            <p:cNvSpPr/>
            <p:nvPr/>
          </p:nvSpPr>
          <p:spPr>
            <a:xfrm>
              <a:off x="3346704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43"/>
            <p:cNvSpPr/>
            <p:nvPr/>
          </p:nvSpPr>
          <p:spPr>
            <a:xfrm>
              <a:off x="3373861" y="2140021"/>
              <a:ext cx="5471" cy="9141"/>
            </a:xfrm>
            <a:custGeom>
              <a:avLst/>
              <a:gdLst/>
              <a:ahLst/>
              <a:cxnLst/>
              <a:rect l="l" t="t" r="r" b="b"/>
              <a:pathLst>
                <a:path w="82" h="137" extrusionOk="0">
                  <a:moveTo>
                    <a:pt x="0" y="1"/>
                  </a:moveTo>
                  <a:cubicBezTo>
                    <a:pt x="0" y="82"/>
                    <a:pt x="27" y="136"/>
                    <a:pt x="81" y="136"/>
                  </a:cubicBezTo>
                  <a:cubicBezTo>
                    <a:pt x="81" y="109"/>
                    <a:pt x="54" y="55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43"/>
            <p:cNvSpPr/>
            <p:nvPr/>
          </p:nvSpPr>
          <p:spPr>
            <a:xfrm>
              <a:off x="3346704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43"/>
            <p:cNvSpPr/>
            <p:nvPr/>
          </p:nvSpPr>
          <p:spPr>
            <a:xfrm>
              <a:off x="3321348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43"/>
            <p:cNvSpPr/>
            <p:nvPr/>
          </p:nvSpPr>
          <p:spPr>
            <a:xfrm>
              <a:off x="3346704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43"/>
            <p:cNvSpPr/>
            <p:nvPr/>
          </p:nvSpPr>
          <p:spPr>
            <a:xfrm>
              <a:off x="3373861" y="2393381"/>
              <a:ext cx="9075" cy="20017"/>
            </a:xfrm>
            <a:custGeom>
              <a:avLst/>
              <a:gdLst/>
              <a:ahLst/>
              <a:cxnLst/>
              <a:rect l="l" t="t" r="r" b="b"/>
              <a:pathLst>
                <a:path w="136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43"/>
            <p:cNvSpPr/>
            <p:nvPr/>
          </p:nvSpPr>
          <p:spPr>
            <a:xfrm>
              <a:off x="3373861" y="2445895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43"/>
            <p:cNvSpPr/>
            <p:nvPr/>
          </p:nvSpPr>
          <p:spPr>
            <a:xfrm>
              <a:off x="3321348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43"/>
            <p:cNvSpPr/>
            <p:nvPr/>
          </p:nvSpPr>
          <p:spPr>
            <a:xfrm>
              <a:off x="3346704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43"/>
            <p:cNvSpPr/>
            <p:nvPr/>
          </p:nvSpPr>
          <p:spPr>
            <a:xfrm>
              <a:off x="3321348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43"/>
            <p:cNvSpPr/>
            <p:nvPr/>
          </p:nvSpPr>
          <p:spPr>
            <a:xfrm>
              <a:off x="3346704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43"/>
            <p:cNvSpPr/>
            <p:nvPr/>
          </p:nvSpPr>
          <p:spPr>
            <a:xfrm>
              <a:off x="3321348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43"/>
            <p:cNvSpPr/>
            <p:nvPr/>
          </p:nvSpPr>
          <p:spPr>
            <a:xfrm>
              <a:off x="3346704" y="257621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17"/>
                    <a:pt x="54" y="272"/>
                    <a:pt x="82" y="299"/>
                  </a:cubicBezTo>
                  <a:cubicBezTo>
                    <a:pt x="136" y="190"/>
                    <a:pt x="217" y="136"/>
                    <a:pt x="299" y="109"/>
                  </a:cubicBezTo>
                  <a:cubicBezTo>
                    <a:pt x="271" y="55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43"/>
            <p:cNvSpPr/>
            <p:nvPr/>
          </p:nvSpPr>
          <p:spPr>
            <a:xfrm>
              <a:off x="3355712" y="2590691"/>
              <a:ext cx="10943" cy="7273"/>
            </a:xfrm>
            <a:custGeom>
              <a:avLst/>
              <a:gdLst/>
              <a:ahLst/>
              <a:cxnLst/>
              <a:rect l="l" t="t" r="r" b="b"/>
              <a:pathLst>
                <a:path w="164" h="109" extrusionOk="0">
                  <a:moveTo>
                    <a:pt x="164" y="0"/>
                  </a:moveTo>
                  <a:lnTo>
                    <a:pt x="164" y="0"/>
                  </a:lnTo>
                  <a:cubicBezTo>
                    <a:pt x="109" y="55"/>
                    <a:pt x="55" y="82"/>
                    <a:pt x="1" y="109"/>
                  </a:cubicBezTo>
                  <a:lnTo>
                    <a:pt x="28" y="109"/>
                  </a:lnTo>
                  <a:cubicBezTo>
                    <a:pt x="82" y="109"/>
                    <a:pt x="136" y="55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43"/>
            <p:cNvSpPr/>
            <p:nvPr/>
          </p:nvSpPr>
          <p:spPr>
            <a:xfrm>
              <a:off x="3321348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43"/>
            <p:cNvSpPr/>
            <p:nvPr/>
          </p:nvSpPr>
          <p:spPr>
            <a:xfrm>
              <a:off x="3346704" y="262865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43"/>
            <p:cNvSpPr/>
            <p:nvPr/>
          </p:nvSpPr>
          <p:spPr>
            <a:xfrm>
              <a:off x="3346704" y="2681172"/>
              <a:ext cx="21752" cy="16348"/>
            </a:xfrm>
            <a:custGeom>
              <a:avLst/>
              <a:gdLst/>
              <a:ahLst/>
              <a:cxnLst/>
              <a:rect l="l" t="t" r="r" b="b"/>
              <a:pathLst>
                <a:path w="326" h="245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190"/>
                    <a:pt x="27" y="218"/>
                    <a:pt x="27" y="245"/>
                  </a:cubicBezTo>
                  <a:cubicBezTo>
                    <a:pt x="54" y="218"/>
                    <a:pt x="82" y="190"/>
                    <a:pt x="109" y="163"/>
                  </a:cubicBezTo>
                  <a:cubicBezTo>
                    <a:pt x="136" y="145"/>
                    <a:pt x="157" y="139"/>
                    <a:pt x="176" y="139"/>
                  </a:cubicBezTo>
                  <a:cubicBezTo>
                    <a:pt x="214" y="139"/>
                    <a:pt x="244" y="163"/>
                    <a:pt x="299" y="163"/>
                  </a:cubicBezTo>
                  <a:lnTo>
                    <a:pt x="326" y="163"/>
                  </a:ln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43"/>
            <p:cNvSpPr/>
            <p:nvPr/>
          </p:nvSpPr>
          <p:spPr>
            <a:xfrm>
              <a:off x="3373861" y="265581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18"/>
                    <a:pt x="54" y="272"/>
                    <a:pt x="109" y="299"/>
                  </a:cubicBezTo>
                  <a:lnTo>
                    <a:pt x="109" y="272"/>
                  </a:lnTo>
                  <a:lnTo>
                    <a:pt x="109" y="245"/>
                  </a:lnTo>
                  <a:lnTo>
                    <a:pt x="271" y="245"/>
                  </a:lnTo>
                  <a:cubicBezTo>
                    <a:pt x="298" y="218"/>
                    <a:pt x="298" y="191"/>
                    <a:pt x="298" y="164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43"/>
            <p:cNvSpPr/>
            <p:nvPr/>
          </p:nvSpPr>
          <p:spPr>
            <a:xfrm>
              <a:off x="3321348" y="265581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43"/>
            <p:cNvSpPr/>
            <p:nvPr/>
          </p:nvSpPr>
          <p:spPr>
            <a:xfrm>
              <a:off x="3346704" y="3209645"/>
              <a:ext cx="18149" cy="10943"/>
            </a:xfrm>
            <a:custGeom>
              <a:avLst/>
              <a:gdLst/>
              <a:ahLst/>
              <a:cxnLst/>
              <a:rect l="l" t="t" r="r" b="b"/>
              <a:pathLst>
                <a:path w="272" h="164" extrusionOk="0">
                  <a:moveTo>
                    <a:pt x="82" y="1"/>
                  </a:moveTo>
                  <a:cubicBezTo>
                    <a:pt x="27" y="28"/>
                    <a:pt x="0" y="55"/>
                    <a:pt x="0" y="109"/>
                  </a:cubicBezTo>
                  <a:cubicBezTo>
                    <a:pt x="0" y="136"/>
                    <a:pt x="0" y="163"/>
                    <a:pt x="27" y="163"/>
                  </a:cubicBezTo>
                  <a:lnTo>
                    <a:pt x="271" y="163"/>
                  </a:lnTo>
                  <a:cubicBezTo>
                    <a:pt x="217" y="82"/>
                    <a:pt x="136" y="55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43"/>
            <p:cNvSpPr/>
            <p:nvPr/>
          </p:nvSpPr>
          <p:spPr>
            <a:xfrm>
              <a:off x="3321348" y="3193364"/>
              <a:ext cx="18149" cy="7340"/>
            </a:xfrm>
            <a:custGeom>
              <a:avLst/>
              <a:gdLst/>
              <a:ahLst/>
              <a:cxnLst/>
              <a:rect l="l" t="t" r="r" b="b"/>
              <a:pathLst>
                <a:path w="272" h="110" extrusionOk="0">
                  <a:moveTo>
                    <a:pt x="0" y="1"/>
                  </a:moveTo>
                  <a:cubicBezTo>
                    <a:pt x="28" y="82"/>
                    <a:pt x="82" y="109"/>
                    <a:pt x="136" y="109"/>
                  </a:cubicBezTo>
                  <a:cubicBezTo>
                    <a:pt x="190" y="109"/>
                    <a:pt x="245" y="109"/>
                    <a:pt x="272" y="82"/>
                  </a:cubicBezTo>
                  <a:cubicBezTo>
                    <a:pt x="190" y="28"/>
                    <a:pt x="136" y="1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43"/>
            <p:cNvSpPr/>
            <p:nvPr/>
          </p:nvSpPr>
          <p:spPr>
            <a:xfrm>
              <a:off x="3335827" y="3341763"/>
              <a:ext cx="5471" cy="7340"/>
            </a:xfrm>
            <a:custGeom>
              <a:avLst/>
              <a:gdLst/>
              <a:ahLst/>
              <a:cxnLst/>
              <a:rect l="l" t="t" r="r" b="b"/>
              <a:pathLst>
                <a:path w="82" h="110" extrusionOk="0">
                  <a:moveTo>
                    <a:pt x="0" y="1"/>
                  </a:moveTo>
                  <a:cubicBezTo>
                    <a:pt x="0" y="82"/>
                    <a:pt x="28" y="82"/>
                    <a:pt x="82" y="109"/>
                  </a:cubicBezTo>
                  <a:cubicBezTo>
                    <a:pt x="82" y="55"/>
                    <a:pt x="55" y="28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43"/>
            <p:cNvSpPr/>
            <p:nvPr/>
          </p:nvSpPr>
          <p:spPr>
            <a:xfrm>
              <a:off x="3346704" y="336531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43"/>
            <p:cNvSpPr/>
            <p:nvPr/>
          </p:nvSpPr>
          <p:spPr>
            <a:xfrm>
              <a:off x="3324951" y="3354441"/>
              <a:ext cx="14546" cy="5471"/>
            </a:xfrm>
            <a:custGeom>
              <a:avLst/>
              <a:gdLst/>
              <a:ahLst/>
              <a:cxnLst/>
              <a:rect l="l" t="t" r="r" b="b"/>
              <a:pathLst>
                <a:path w="218" h="82" extrusionOk="0">
                  <a:moveTo>
                    <a:pt x="109" y="1"/>
                  </a:moveTo>
                  <a:cubicBezTo>
                    <a:pt x="82" y="28"/>
                    <a:pt x="55" y="28"/>
                    <a:pt x="1" y="55"/>
                  </a:cubicBezTo>
                  <a:cubicBezTo>
                    <a:pt x="28" y="55"/>
                    <a:pt x="55" y="82"/>
                    <a:pt x="82" y="82"/>
                  </a:cubicBezTo>
                  <a:cubicBezTo>
                    <a:pt x="136" y="82"/>
                    <a:pt x="191" y="28"/>
                    <a:pt x="21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43"/>
            <p:cNvSpPr/>
            <p:nvPr/>
          </p:nvSpPr>
          <p:spPr>
            <a:xfrm>
              <a:off x="3373861" y="3390674"/>
              <a:ext cx="9075" cy="21752"/>
            </a:xfrm>
            <a:custGeom>
              <a:avLst/>
              <a:gdLst/>
              <a:ahLst/>
              <a:cxnLst/>
              <a:rect l="l" t="t" r="r" b="b"/>
              <a:pathLst>
                <a:path w="136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43"/>
            <p:cNvSpPr/>
            <p:nvPr/>
          </p:nvSpPr>
          <p:spPr>
            <a:xfrm>
              <a:off x="3346704" y="341776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43"/>
            <p:cNvSpPr/>
            <p:nvPr/>
          </p:nvSpPr>
          <p:spPr>
            <a:xfrm>
              <a:off x="3321348" y="339067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43"/>
            <p:cNvSpPr/>
            <p:nvPr/>
          </p:nvSpPr>
          <p:spPr>
            <a:xfrm>
              <a:off x="3321348" y="344312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43"/>
            <p:cNvSpPr/>
            <p:nvPr/>
          </p:nvSpPr>
          <p:spPr>
            <a:xfrm>
              <a:off x="3346704" y="347027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43"/>
            <p:cNvSpPr/>
            <p:nvPr/>
          </p:nvSpPr>
          <p:spPr>
            <a:xfrm>
              <a:off x="3373861" y="3443121"/>
              <a:ext cx="9075" cy="21819"/>
            </a:xfrm>
            <a:custGeom>
              <a:avLst/>
              <a:gdLst/>
              <a:ahLst/>
              <a:cxnLst/>
              <a:rect l="l" t="t" r="r" b="b"/>
              <a:pathLst>
                <a:path w="136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lnTo>
                    <a:pt x="136" y="163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43"/>
            <p:cNvSpPr/>
            <p:nvPr/>
          </p:nvSpPr>
          <p:spPr>
            <a:xfrm>
              <a:off x="3373861" y="3495634"/>
              <a:ext cx="9075" cy="21752"/>
            </a:xfrm>
            <a:custGeom>
              <a:avLst/>
              <a:gdLst/>
              <a:ahLst/>
              <a:cxnLst/>
              <a:rect l="l" t="t" r="r" b="b"/>
              <a:pathLst>
                <a:path w="136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43"/>
            <p:cNvSpPr/>
            <p:nvPr/>
          </p:nvSpPr>
          <p:spPr>
            <a:xfrm>
              <a:off x="3346704" y="352279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43"/>
            <p:cNvSpPr/>
            <p:nvPr/>
          </p:nvSpPr>
          <p:spPr>
            <a:xfrm>
              <a:off x="3321348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43"/>
            <p:cNvSpPr/>
            <p:nvPr/>
          </p:nvSpPr>
          <p:spPr>
            <a:xfrm>
              <a:off x="3321348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43"/>
            <p:cNvSpPr/>
            <p:nvPr/>
          </p:nvSpPr>
          <p:spPr>
            <a:xfrm>
              <a:off x="3346704" y="3575239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43"/>
            <p:cNvSpPr/>
            <p:nvPr/>
          </p:nvSpPr>
          <p:spPr>
            <a:xfrm>
              <a:off x="3373861" y="3548081"/>
              <a:ext cx="9075" cy="21819"/>
            </a:xfrm>
            <a:custGeom>
              <a:avLst/>
              <a:gdLst/>
              <a:ahLst/>
              <a:cxnLst/>
              <a:rect l="l" t="t" r="r" b="b"/>
              <a:pathLst>
                <a:path w="136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lnTo>
                    <a:pt x="136" y="16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43"/>
            <p:cNvSpPr/>
            <p:nvPr/>
          </p:nvSpPr>
          <p:spPr>
            <a:xfrm>
              <a:off x="3373861" y="3600595"/>
              <a:ext cx="9075" cy="21752"/>
            </a:xfrm>
            <a:custGeom>
              <a:avLst/>
              <a:gdLst/>
              <a:ahLst/>
              <a:cxnLst/>
              <a:rect l="l" t="t" r="r" b="b"/>
              <a:pathLst>
                <a:path w="136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43"/>
            <p:cNvSpPr/>
            <p:nvPr/>
          </p:nvSpPr>
          <p:spPr>
            <a:xfrm>
              <a:off x="3346704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43"/>
            <p:cNvSpPr/>
            <p:nvPr/>
          </p:nvSpPr>
          <p:spPr>
            <a:xfrm>
              <a:off x="3321348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43"/>
            <p:cNvSpPr/>
            <p:nvPr/>
          </p:nvSpPr>
          <p:spPr>
            <a:xfrm>
              <a:off x="3321348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43"/>
            <p:cNvSpPr/>
            <p:nvPr/>
          </p:nvSpPr>
          <p:spPr>
            <a:xfrm>
              <a:off x="3346704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43"/>
            <p:cNvSpPr/>
            <p:nvPr/>
          </p:nvSpPr>
          <p:spPr>
            <a:xfrm>
              <a:off x="3373861" y="3653109"/>
              <a:ext cx="9075" cy="21752"/>
            </a:xfrm>
            <a:custGeom>
              <a:avLst/>
              <a:gdLst/>
              <a:ahLst/>
              <a:cxnLst/>
              <a:rect l="l" t="t" r="r" b="b"/>
              <a:pathLst>
                <a:path w="136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43"/>
            <p:cNvSpPr/>
            <p:nvPr/>
          </p:nvSpPr>
          <p:spPr>
            <a:xfrm>
              <a:off x="3321348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43"/>
            <p:cNvSpPr/>
            <p:nvPr/>
          </p:nvSpPr>
          <p:spPr>
            <a:xfrm>
              <a:off x="3346704" y="373271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43"/>
            <p:cNvSpPr/>
            <p:nvPr/>
          </p:nvSpPr>
          <p:spPr>
            <a:xfrm>
              <a:off x="3373861" y="3705556"/>
              <a:ext cx="9075" cy="21819"/>
            </a:xfrm>
            <a:custGeom>
              <a:avLst/>
              <a:gdLst/>
              <a:ahLst/>
              <a:cxnLst/>
              <a:rect l="l" t="t" r="r" b="b"/>
              <a:pathLst>
                <a:path w="136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lnTo>
                    <a:pt x="136" y="163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43"/>
            <p:cNvSpPr/>
            <p:nvPr/>
          </p:nvSpPr>
          <p:spPr>
            <a:xfrm>
              <a:off x="3373861" y="3759871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43"/>
            <p:cNvSpPr/>
            <p:nvPr/>
          </p:nvSpPr>
          <p:spPr>
            <a:xfrm>
              <a:off x="3346704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43"/>
            <p:cNvSpPr/>
            <p:nvPr/>
          </p:nvSpPr>
          <p:spPr>
            <a:xfrm>
              <a:off x="3321348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43"/>
            <p:cNvSpPr/>
            <p:nvPr/>
          </p:nvSpPr>
          <p:spPr>
            <a:xfrm>
              <a:off x="3321348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43"/>
            <p:cNvSpPr/>
            <p:nvPr/>
          </p:nvSpPr>
          <p:spPr>
            <a:xfrm>
              <a:off x="3346704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43"/>
            <p:cNvSpPr/>
            <p:nvPr/>
          </p:nvSpPr>
          <p:spPr>
            <a:xfrm>
              <a:off x="3373861" y="3812318"/>
              <a:ext cx="9075" cy="20018"/>
            </a:xfrm>
            <a:custGeom>
              <a:avLst/>
              <a:gdLst/>
              <a:ahLst/>
              <a:cxnLst/>
              <a:rect l="l" t="t" r="r" b="b"/>
              <a:pathLst>
                <a:path w="136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18"/>
                    <a:pt x="54" y="299"/>
                    <a:pt x="136" y="299"/>
                  </a:cubicBezTo>
                  <a:lnTo>
                    <a:pt x="136" y="137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43"/>
            <p:cNvSpPr/>
            <p:nvPr/>
          </p:nvSpPr>
          <p:spPr>
            <a:xfrm>
              <a:off x="3373861" y="3864832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43"/>
            <p:cNvSpPr/>
            <p:nvPr/>
          </p:nvSpPr>
          <p:spPr>
            <a:xfrm>
              <a:off x="3346704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43"/>
            <p:cNvSpPr/>
            <p:nvPr/>
          </p:nvSpPr>
          <p:spPr>
            <a:xfrm>
              <a:off x="3321348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43"/>
            <p:cNvSpPr/>
            <p:nvPr/>
          </p:nvSpPr>
          <p:spPr>
            <a:xfrm>
              <a:off x="3337629" y="3919147"/>
              <a:ext cx="3670" cy="14546"/>
            </a:xfrm>
            <a:custGeom>
              <a:avLst/>
              <a:gdLst/>
              <a:ahLst/>
              <a:cxnLst/>
              <a:rect l="l" t="t" r="r" b="b"/>
              <a:pathLst>
                <a:path w="55" h="218" extrusionOk="0">
                  <a:moveTo>
                    <a:pt x="1" y="0"/>
                  </a:moveTo>
                  <a:cubicBezTo>
                    <a:pt x="1" y="54"/>
                    <a:pt x="1" y="136"/>
                    <a:pt x="28" y="217"/>
                  </a:cubicBezTo>
                  <a:cubicBezTo>
                    <a:pt x="28" y="190"/>
                    <a:pt x="55" y="163"/>
                    <a:pt x="55" y="109"/>
                  </a:cubicBezTo>
                  <a:cubicBezTo>
                    <a:pt x="55" y="54"/>
                    <a:pt x="28" y="27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43"/>
            <p:cNvSpPr/>
            <p:nvPr/>
          </p:nvSpPr>
          <p:spPr>
            <a:xfrm>
              <a:off x="3346704" y="394263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43"/>
            <p:cNvSpPr/>
            <p:nvPr/>
          </p:nvSpPr>
          <p:spPr>
            <a:xfrm>
              <a:off x="3373861" y="3917345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43"/>
            <p:cNvSpPr/>
            <p:nvPr/>
          </p:nvSpPr>
          <p:spPr>
            <a:xfrm>
              <a:off x="3373861" y="3969792"/>
              <a:ext cx="9075" cy="20018"/>
            </a:xfrm>
            <a:custGeom>
              <a:avLst/>
              <a:gdLst/>
              <a:ahLst/>
              <a:cxnLst/>
              <a:rect l="l" t="t" r="r" b="b"/>
              <a:pathLst>
                <a:path w="136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43"/>
            <p:cNvSpPr/>
            <p:nvPr/>
          </p:nvSpPr>
          <p:spPr>
            <a:xfrm>
              <a:off x="3346704" y="399514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43"/>
            <p:cNvSpPr/>
            <p:nvPr/>
          </p:nvSpPr>
          <p:spPr>
            <a:xfrm>
              <a:off x="3337629" y="3973395"/>
              <a:ext cx="3670" cy="14546"/>
            </a:xfrm>
            <a:custGeom>
              <a:avLst/>
              <a:gdLst/>
              <a:ahLst/>
              <a:cxnLst/>
              <a:rect l="l" t="t" r="r" b="b"/>
              <a:pathLst>
                <a:path w="55" h="218" extrusionOk="0">
                  <a:moveTo>
                    <a:pt x="28" y="1"/>
                  </a:moveTo>
                  <a:cubicBezTo>
                    <a:pt x="28" y="82"/>
                    <a:pt x="1" y="137"/>
                    <a:pt x="1" y="218"/>
                  </a:cubicBezTo>
                  <a:cubicBezTo>
                    <a:pt x="28" y="191"/>
                    <a:pt x="55" y="137"/>
                    <a:pt x="55" y="82"/>
                  </a:cubicBezTo>
                  <a:cubicBezTo>
                    <a:pt x="55" y="55"/>
                    <a:pt x="55" y="28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43"/>
            <p:cNvSpPr/>
            <p:nvPr/>
          </p:nvSpPr>
          <p:spPr>
            <a:xfrm>
              <a:off x="3334026" y="4022306"/>
              <a:ext cx="7273" cy="19951"/>
            </a:xfrm>
            <a:custGeom>
              <a:avLst/>
              <a:gdLst/>
              <a:ahLst/>
              <a:cxnLst/>
              <a:rect l="l" t="t" r="r" b="b"/>
              <a:pathLst>
                <a:path w="109" h="299" extrusionOk="0">
                  <a:moveTo>
                    <a:pt x="27" y="0"/>
                  </a:moveTo>
                  <a:lnTo>
                    <a:pt x="27" y="109"/>
                  </a:lnTo>
                  <a:cubicBezTo>
                    <a:pt x="27" y="163"/>
                    <a:pt x="0" y="217"/>
                    <a:pt x="0" y="299"/>
                  </a:cubicBezTo>
                  <a:cubicBezTo>
                    <a:pt x="55" y="272"/>
                    <a:pt x="109" y="217"/>
                    <a:pt x="109" y="136"/>
                  </a:cubicBezTo>
                  <a:cubicBezTo>
                    <a:pt x="109" y="82"/>
                    <a:pt x="82" y="27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43"/>
            <p:cNvSpPr/>
            <p:nvPr/>
          </p:nvSpPr>
          <p:spPr>
            <a:xfrm>
              <a:off x="3346704" y="404766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43"/>
            <p:cNvSpPr/>
            <p:nvPr/>
          </p:nvSpPr>
          <p:spPr>
            <a:xfrm>
              <a:off x="3373861" y="4022306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43"/>
            <p:cNvSpPr/>
            <p:nvPr/>
          </p:nvSpPr>
          <p:spPr>
            <a:xfrm>
              <a:off x="3373861" y="4074753"/>
              <a:ext cx="9075" cy="20018"/>
            </a:xfrm>
            <a:custGeom>
              <a:avLst/>
              <a:gdLst/>
              <a:ahLst/>
              <a:cxnLst/>
              <a:rect l="l" t="t" r="r" b="b"/>
              <a:pathLst>
                <a:path w="136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43"/>
            <p:cNvSpPr/>
            <p:nvPr/>
          </p:nvSpPr>
          <p:spPr>
            <a:xfrm>
              <a:off x="3346704" y="410010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43"/>
            <p:cNvSpPr/>
            <p:nvPr/>
          </p:nvSpPr>
          <p:spPr>
            <a:xfrm>
              <a:off x="3324951" y="4074753"/>
              <a:ext cx="16348" cy="20018"/>
            </a:xfrm>
            <a:custGeom>
              <a:avLst/>
              <a:gdLst/>
              <a:ahLst/>
              <a:cxnLst/>
              <a:rect l="l" t="t" r="r" b="b"/>
              <a:pathLst>
                <a:path w="245" h="300" extrusionOk="0">
                  <a:moveTo>
                    <a:pt x="82" y="1"/>
                  </a:moveTo>
                  <a:cubicBezTo>
                    <a:pt x="55" y="82"/>
                    <a:pt x="28" y="164"/>
                    <a:pt x="1" y="272"/>
                  </a:cubicBezTo>
                  <a:cubicBezTo>
                    <a:pt x="28" y="272"/>
                    <a:pt x="55" y="299"/>
                    <a:pt x="82" y="299"/>
                  </a:cubicBezTo>
                  <a:cubicBezTo>
                    <a:pt x="191" y="299"/>
                    <a:pt x="245" y="245"/>
                    <a:pt x="245" y="136"/>
                  </a:cubicBezTo>
                  <a:cubicBezTo>
                    <a:pt x="245" y="55"/>
                    <a:pt x="191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43"/>
            <p:cNvSpPr/>
            <p:nvPr/>
          </p:nvSpPr>
          <p:spPr>
            <a:xfrm>
              <a:off x="3321348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43"/>
            <p:cNvSpPr/>
            <p:nvPr/>
          </p:nvSpPr>
          <p:spPr>
            <a:xfrm>
              <a:off x="3346704" y="41526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43"/>
            <p:cNvSpPr/>
            <p:nvPr/>
          </p:nvSpPr>
          <p:spPr>
            <a:xfrm>
              <a:off x="3373861" y="4127266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43"/>
            <p:cNvSpPr/>
            <p:nvPr/>
          </p:nvSpPr>
          <p:spPr>
            <a:xfrm>
              <a:off x="3373861" y="4179780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43"/>
            <p:cNvSpPr/>
            <p:nvPr/>
          </p:nvSpPr>
          <p:spPr>
            <a:xfrm>
              <a:off x="3346704" y="420506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43"/>
            <p:cNvSpPr/>
            <p:nvPr/>
          </p:nvSpPr>
          <p:spPr>
            <a:xfrm>
              <a:off x="3321348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43"/>
            <p:cNvSpPr/>
            <p:nvPr/>
          </p:nvSpPr>
          <p:spPr>
            <a:xfrm>
              <a:off x="3321348" y="4232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43"/>
            <p:cNvSpPr/>
            <p:nvPr/>
          </p:nvSpPr>
          <p:spPr>
            <a:xfrm>
              <a:off x="3346704" y="425758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43"/>
            <p:cNvSpPr/>
            <p:nvPr/>
          </p:nvSpPr>
          <p:spPr>
            <a:xfrm>
              <a:off x="3373861" y="4232227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43"/>
            <p:cNvSpPr/>
            <p:nvPr/>
          </p:nvSpPr>
          <p:spPr>
            <a:xfrm>
              <a:off x="3373861" y="4284741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4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43"/>
            <p:cNvSpPr/>
            <p:nvPr/>
          </p:nvSpPr>
          <p:spPr>
            <a:xfrm>
              <a:off x="3346704" y="431003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43"/>
            <p:cNvSpPr/>
            <p:nvPr/>
          </p:nvSpPr>
          <p:spPr>
            <a:xfrm>
              <a:off x="3321348" y="428474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43"/>
            <p:cNvSpPr/>
            <p:nvPr/>
          </p:nvSpPr>
          <p:spPr>
            <a:xfrm>
              <a:off x="3321348" y="433718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43"/>
            <p:cNvSpPr/>
            <p:nvPr/>
          </p:nvSpPr>
          <p:spPr>
            <a:xfrm>
              <a:off x="3346704" y="436254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43"/>
            <p:cNvSpPr/>
            <p:nvPr/>
          </p:nvSpPr>
          <p:spPr>
            <a:xfrm>
              <a:off x="3373861" y="4337188"/>
              <a:ext cx="9075" cy="20018"/>
            </a:xfrm>
            <a:custGeom>
              <a:avLst/>
              <a:gdLst/>
              <a:ahLst/>
              <a:cxnLst/>
              <a:rect l="l" t="t" r="r" b="b"/>
              <a:pathLst>
                <a:path w="136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36" y="16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43"/>
            <p:cNvSpPr/>
            <p:nvPr/>
          </p:nvSpPr>
          <p:spPr>
            <a:xfrm>
              <a:off x="3373861" y="4389701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43"/>
            <p:cNvSpPr/>
            <p:nvPr/>
          </p:nvSpPr>
          <p:spPr>
            <a:xfrm>
              <a:off x="3346704" y="441505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43"/>
            <p:cNvSpPr/>
            <p:nvPr/>
          </p:nvSpPr>
          <p:spPr>
            <a:xfrm>
              <a:off x="3321348" y="438970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43"/>
            <p:cNvSpPr/>
            <p:nvPr/>
          </p:nvSpPr>
          <p:spPr>
            <a:xfrm>
              <a:off x="3321348" y="444221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43"/>
            <p:cNvSpPr/>
            <p:nvPr/>
          </p:nvSpPr>
          <p:spPr>
            <a:xfrm>
              <a:off x="3346704" y="446750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43"/>
            <p:cNvSpPr/>
            <p:nvPr/>
          </p:nvSpPr>
          <p:spPr>
            <a:xfrm>
              <a:off x="3373861" y="4442215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4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43"/>
            <p:cNvSpPr/>
            <p:nvPr/>
          </p:nvSpPr>
          <p:spPr>
            <a:xfrm>
              <a:off x="3373861" y="4494662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1"/>
                  </a:moveTo>
                  <a:cubicBezTo>
                    <a:pt x="54" y="1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36" y="163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43"/>
            <p:cNvSpPr/>
            <p:nvPr/>
          </p:nvSpPr>
          <p:spPr>
            <a:xfrm>
              <a:off x="3346704" y="4520018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43"/>
            <p:cNvSpPr/>
            <p:nvPr/>
          </p:nvSpPr>
          <p:spPr>
            <a:xfrm>
              <a:off x="3321348" y="449466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43"/>
            <p:cNvSpPr/>
            <p:nvPr/>
          </p:nvSpPr>
          <p:spPr>
            <a:xfrm>
              <a:off x="3321348" y="45471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43"/>
            <p:cNvSpPr/>
            <p:nvPr/>
          </p:nvSpPr>
          <p:spPr>
            <a:xfrm>
              <a:off x="3346704" y="4574333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54" y="271"/>
                    <a:pt x="136" y="298"/>
                  </a:cubicBezTo>
                  <a:cubicBezTo>
                    <a:pt x="136" y="190"/>
                    <a:pt x="190" y="81"/>
                    <a:pt x="244" y="27"/>
                  </a:cubicBezTo>
                  <a:cubicBezTo>
                    <a:pt x="217" y="0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43"/>
            <p:cNvSpPr/>
            <p:nvPr/>
          </p:nvSpPr>
          <p:spPr>
            <a:xfrm>
              <a:off x="3373861" y="4547176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17"/>
                    <a:pt x="27" y="271"/>
                    <a:pt x="81" y="299"/>
                  </a:cubicBezTo>
                  <a:cubicBezTo>
                    <a:pt x="81" y="271"/>
                    <a:pt x="81" y="271"/>
                    <a:pt x="109" y="244"/>
                  </a:cubicBezTo>
                  <a:cubicBezTo>
                    <a:pt x="136" y="163"/>
                    <a:pt x="136" y="82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43"/>
            <p:cNvSpPr/>
            <p:nvPr/>
          </p:nvSpPr>
          <p:spPr>
            <a:xfrm>
              <a:off x="3346704" y="462678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43"/>
            <p:cNvSpPr/>
            <p:nvPr/>
          </p:nvSpPr>
          <p:spPr>
            <a:xfrm>
              <a:off x="3321348" y="459962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43"/>
            <p:cNvSpPr/>
            <p:nvPr/>
          </p:nvSpPr>
          <p:spPr>
            <a:xfrm>
              <a:off x="3321348" y="465213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43"/>
            <p:cNvSpPr/>
            <p:nvPr/>
          </p:nvSpPr>
          <p:spPr>
            <a:xfrm>
              <a:off x="3346704" y="467929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43"/>
            <p:cNvSpPr/>
            <p:nvPr/>
          </p:nvSpPr>
          <p:spPr>
            <a:xfrm>
              <a:off x="3373861" y="4657541"/>
              <a:ext cx="9075" cy="14546"/>
            </a:xfrm>
            <a:custGeom>
              <a:avLst/>
              <a:gdLst/>
              <a:ahLst/>
              <a:cxnLst/>
              <a:rect l="l" t="t" r="r" b="b"/>
              <a:pathLst>
                <a:path w="136" h="218" extrusionOk="0">
                  <a:moveTo>
                    <a:pt x="27" y="1"/>
                  </a:moveTo>
                  <a:cubicBezTo>
                    <a:pt x="0" y="28"/>
                    <a:pt x="0" y="55"/>
                    <a:pt x="0" y="82"/>
                  </a:cubicBezTo>
                  <a:cubicBezTo>
                    <a:pt x="0" y="163"/>
                    <a:pt x="54" y="218"/>
                    <a:pt x="136" y="218"/>
                  </a:cubicBezTo>
                  <a:lnTo>
                    <a:pt x="136" y="163"/>
                  </a:lnTo>
                  <a:cubicBezTo>
                    <a:pt x="109" y="136"/>
                    <a:pt x="81" y="109"/>
                    <a:pt x="54" y="82"/>
                  </a:cubicBezTo>
                  <a:cubicBezTo>
                    <a:pt x="54" y="55"/>
                    <a:pt x="27" y="28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43"/>
            <p:cNvSpPr/>
            <p:nvPr/>
          </p:nvSpPr>
          <p:spPr>
            <a:xfrm>
              <a:off x="3381068" y="4704583"/>
              <a:ext cx="1868" cy="67"/>
            </a:xfrm>
            <a:custGeom>
              <a:avLst/>
              <a:gdLst/>
              <a:ahLst/>
              <a:cxnLst/>
              <a:rect l="l" t="t" r="r" b="b"/>
              <a:pathLst>
                <a:path w="28" h="1" extrusionOk="0">
                  <a:moveTo>
                    <a:pt x="28" y="1"/>
                  </a:moveTo>
                  <a:cubicBezTo>
                    <a:pt x="28" y="1"/>
                    <a:pt x="28" y="1"/>
                    <a:pt x="1" y="1"/>
                  </a:cubicBezTo>
                  <a:lnTo>
                    <a:pt x="28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43"/>
            <p:cNvSpPr/>
            <p:nvPr/>
          </p:nvSpPr>
          <p:spPr>
            <a:xfrm>
              <a:off x="3294190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43"/>
            <p:cNvSpPr/>
            <p:nvPr/>
          </p:nvSpPr>
          <p:spPr>
            <a:xfrm>
              <a:off x="3321348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43"/>
            <p:cNvSpPr/>
            <p:nvPr/>
          </p:nvSpPr>
          <p:spPr>
            <a:xfrm>
              <a:off x="3294190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43"/>
            <p:cNvSpPr/>
            <p:nvPr/>
          </p:nvSpPr>
          <p:spPr>
            <a:xfrm>
              <a:off x="3268834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43"/>
            <p:cNvSpPr/>
            <p:nvPr/>
          </p:nvSpPr>
          <p:spPr>
            <a:xfrm>
              <a:off x="3294190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43"/>
            <p:cNvSpPr/>
            <p:nvPr/>
          </p:nvSpPr>
          <p:spPr>
            <a:xfrm>
              <a:off x="3268834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43"/>
            <p:cNvSpPr/>
            <p:nvPr/>
          </p:nvSpPr>
          <p:spPr>
            <a:xfrm>
              <a:off x="3294190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43"/>
            <p:cNvSpPr/>
            <p:nvPr/>
          </p:nvSpPr>
          <p:spPr>
            <a:xfrm>
              <a:off x="3268834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43"/>
            <p:cNvSpPr/>
            <p:nvPr/>
          </p:nvSpPr>
          <p:spPr>
            <a:xfrm>
              <a:off x="3294190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43"/>
            <p:cNvSpPr/>
            <p:nvPr/>
          </p:nvSpPr>
          <p:spPr>
            <a:xfrm>
              <a:off x="3268834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43"/>
            <p:cNvSpPr/>
            <p:nvPr/>
          </p:nvSpPr>
          <p:spPr>
            <a:xfrm>
              <a:off x="3294190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43"/>
            <p:cNvSpPr/>
            <p:nvPr/>
          </p:nvSpPr>
          <p:spPr>
            <a:xfrm>
              <a:off x="3268834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43"/>
            <p:cNvSpPr/>
            <p:nvPr/>
          </p:nvSpPr>
          <p:spPr>
            <a:xfrm>
              <a:off x="3294190" y="262865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43"/>
            <p:cNvSpPr/>
            <p:nvPr/>
          </p:nvSpPr>
          <p:spPr>
            <a:xfrm>
              <a:off x="3268834" y="265581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43"/>
            <p:cNvSpPr/>
            <p:nvPr/>
          </p:nvSpPr>
          <p:spPr>
            <a:xfrm>
              <a:off x="3294190" y="2681172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43"/>
            <p:cNvSpPr/>
            <p:nvPr/>
          </p:nvSpPr>
          <p:spPr>
            <a:xfrm>
              <a:off x="3321348" y="2708330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17"/>
                    <a:pt x="28" y="272"/>
                    <a:pt x="109" y="299"/>
                  </a:cubicBezTo>
                  <a:cubicBezTo>
                    <a:pt x="109" y="190"/>
                    <a:pt x="163" y="82"/>
                    <a:pt x="217" y="28"/>
                  </a:cubicBezTo>
                  <a:cubicBezTo>
                    <a:pt x="190" y="0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43"/>
            <p:cNvSpPr/>
            <p:nvPr/>
          </p:nvSpPr>
          <p:spPr>
            <a:xfrm>
              <a:off x="3268834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43"/>
            <p:cNvSpPr/>
            <p:nvPr/>
          </p:nvSpPr>
          <p:spPr>
            <a:xfrm>
              <a:off x="3294190" y="273368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43"/>
            <p:cNvSpPr/>
            <p:nvPr/>
          </p:nvSpPr>
          <p:spPr>
            <a:xfrm>
              <a:off x="3268834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lnTo>
                    <a:pt x="164" y="298"/>
                  </a:lnTo>
                  <a:cubicBezTo>
                    <a:pt x="137" y="298"/>
                    <a:pt x="82" y="244"/>
                    <a:pt x="82" y="190"/>
                  </a:cubicBezTo>
                  <a:cubicBezTo>
                    <a:pt x="82" y="163"/>
                    <a:pt x="109" y="136"/>
                    <a:pt x="137" y="136"/>
                  </a:cubicBezTo>
                  <a:lnTo>
                    <a:pt x="299" y="136"/>
                  </a:lnTo>
                  <a:cubicBezTo>
                    <a:pt x="299" y="108"/>
                    <a:pt x="299" y="108"/>
                    <a:pt x="272" y="81"/>
                  </a:cubicBezTo>
                  <a:lnTo>
                    <a:pt x="218" y="81"/>
                  </a:lnTo>
                  <a:cubicBezTo>
                    <a:pt x="245" y="81"/>
                    <a:pt x="245" y="81"/>
                    <a:pt x="272" y="54"/>
                  </a:cubicBezTo>
                  <a:cubicBezTo>
                    <a:pt x="245" y="27"/>
                    <a:pt x="191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43"/>
            <p:cNvSpPr/>
            <p:nvPr/>
          </p:nvSpPr>
          <p:spPr>
            <a:xfrm>
              <a:off x="3294190" y="3207843"/>
              <a:ext cx="21819" cy="18149"/>
            </a:xfrm>
            <a:custGeom>
              <a:avLst/>
              <a:gdLst/>
              <a:ahLst/>
              <a:cxnLst/>
              <a:rect l="l" t="t" r="r" b="b"/>
              <a:pathLst>
                <a:path w="327" h="272" extrusionOk="0">
                  <a:moveTo>
                    <a:pt x="163" y="1"/>
                  </a:moveTo>
                  <a:cubicBezTo>
                    <a:pt x="109" y="1"/>
                    <a:pt x="82" y="1"/>
                    <a:pt x="55" y="55"/>
                  </a:cubicBezTo>
                  <a:cubicBezTo>
                    <a:pt x="55" y="82"/>
                    <a:pt x="55" y="109"/>
                    <a:pt x="82" y="136"/>
                  </a:cubicBezTo>
                  <a:cubicBezTo>
                    <a:pt x="55" y="136"/>
                    <a:pt x="28" y="136"/>
                    <a:pt x="1" y="163"/>
                  </a:cubicBezTo>
                  <a:cubicBezTo>
                    <a:pt x="1" y="190"/>
                    <a:pt x="28" y="218"/>
                    <a:pt x="55" y="245"/>
                  </a:cubicBezTo>
                  <a:cubicBezTo>
                    <a:pt x="109" y="245"/>
                    <a:pt x="190" y="245"/>
                    <a:pt x="245" y="272"/>
                  </a:cubicBezTo>
                  <a:cubicBezTo>
                    <a:pt x="272" y="245"/>
                    <a:pt x="326" y="190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43"/>
            <p:cNvSpPr/>
            <p:nvPr/>
          </p:nvSpPr>
          <p:spPr>
            <a:xfrm>
              <a:off x="3294190" y="3365318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190" y="299"/>
                    <a:pt x="245" y="272"/>
                    <a:pt x="272" y="244"/>
                  </a:cubicBezTo>
                  <a:cubicBezTo>
                    <a:pt x="272" y="217"/>
                    <a:pt x="272" y="190"/>
                    <a:pt x="272" y="163"/>
                  </a:cubicBezTo>
                  <a:cubicBezTo>
                    <a:pt x="272" y="136"/>
                    <a:pt x="272" y="109"/>
                    <a:pt x="272" y="55"/>
                  </a:cubicBezTo>
                  <a:cubicBezTo>
                    <a:pt x="245" y="27"/>
                    <a:pt x="218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43"/>
            <p:cNvSpPr/>
            <p:nvPr/>
          </p:nvSpPr>
          <p:spPr>
            <a:xfrm>
              <a:off x="3274306" y="3352640"/>
              <a:ext cx="14546" cy="7273"/>
            </a:xfrm>
            <a:custGeom>
              <a:avLst/>
              <a:gdLst/>
              <a:ahLst/>
              <a:cxnLst/>
              <a:rect l="l" t="t" r="r" b="b"/>
              <a:pathLst>
                <a:path w="218" h="109" extrusionOk="0">
                  <a:moveTo>
                    <a:pt x="217" y="0"/>
                  </a:moveTo>
                  <a:cubicBezTo>
                    <a:pt x="136" y="28"/>
                    <a:pt x="55" y="55"/>
                    <a:pt x="0" y="82"/>
                  </a:cubicBezTo>
                  <a:cubicBezTo>
                    <a:pt x="0" y="82"/>
                    <a:pt x="27" y="109"/>
                    <a:pt x="55" y="109"/>
                  </a:cubicBezTo>
                  <a:cubicBezTo>
                    <a:pt x="136" y="109"/>
                    <a:pt x="190" y="55"/>
                    <a:pt x="21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43"/>
            <p:cNvSpPr/>
            <p:nvPr/>
          </p:nvSpPr>
          <p:spPr>
            <a:xfrm>
              <a:off x="3294190" y="341776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43"/>
            <p:cNvSpPr/>
            <p:nvPr/>
          </p:nvSpPr>
          <p:spPr>
            <a:xfrm>
              <a:off x="3268834" y="339067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43"/>
            <p:cNvSpPr/>
            <p:nvPr/>
          </p:nvSpPr>
          <p:spPr>
            <a:xfrm>
              <a:off x="3268834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43"/>
            <p:cNvSpPr/>
            <p:nvPr/>
          </p:nvSpPr>
          <p:spPr>
            <a:xfrm>
              <a:off x="3294190" y="347027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43"/>
            <p:cNvSpPr/>
            <p:nvPr/>
          </p:nvSpPr>
          <p:spPr>
            <a:xfrm>
              <a:off x="3294190" y="352279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43"/>
            <p:cNvSpPr/>
            <p:nvPr/>
          </p:nvSpPr>
          <p:spPr>
            <a:xfrm>
              <a:off x="3268834" y="349563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43"/>
            <p:cNvSpPr/>
            <p:nvPr/>
          </p:nvSpPr>
          <p:spPr>
            <a:xfrm>
              <a:off x="3268834" y="354808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43"/>
            <p:cNvSpPr/>
            <p:nvPr/>
          </p:nvSpPr>
          <p:spPr>
            <a:xfrm>
              <a:off x="3294190" y="3575239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43"/>
            <p:cNvSpPr/>
            <p:nvPr/>
          </p:nvSpPr>
          <p:spPr>
            <a:xfrm>
              <a:off x="3294190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43"/>
            <p:cNvSpPr/>
            <p:nvPr/>
          </p:nvSpPr>
          <p:spPr>
            <a:xfrm>
              <a:off x="3268834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43"/>
            <p:cNvSpPr/>
            <p:nvPr/>
          </p:nvSpPr>
          <p:spPr>
            <a:xfrm>
              <a:off x="3268834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43"/>
            <p:cNvSpPr/>
            <p:nvPr/>
          </p:nvSpPr>
          <p:spPr>
            <a:xfrm>
              <a:off x="3294190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43"/>
            <p:cNvSpPr/>
            <p:nvPr/>
          </p:nvSpPr>
          <p:spPr>
            <a:xfrm>
              <a:off x="3268834" y="370555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43"/>
            <p:cNvSpPr/>
            <p:nvPr/>
          </p:nvSpPr>
          <p:spPr>
            <a:xfrm>
              <a:off x="3294190" y="373271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43"/>
            <p:cNvSpPr/>
            <p:nvPr/>
          </p:nvSpPr>
          <p:spPr>
            <a:xfrm>
              <a:off x="3294190" y="378522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43"/>
            <p:cNvSpPr/>
            <p:nvPr/>
          </p:nvSpPr>
          <p:spPr>
            <a:xfrm>
              <a:off x="3268834" y="375987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43"/>
            <p:cNvSpPr/>
            <p:nvPr/>
          </p:nvSpPr>
          <p:spPr>
            <a:xfrm>
              <a:off x="3294190" y="383767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43"/>
            <p:cNvSpPr/>
            <p:nvPr/>
          </p:nvSpPr>
          <p:spPr>
            <a:xfrm>
              <a:off x="3314075" y="4215946"/>
              <a:ext cx="1935" cy="3670"/>
            </a:xfrm>
            <a:custGeom>
              <a:avLst/>
              <a:gdLst/>
              <a:ahLst/>
              <a:cxnLst/>
              <a:rect l="l" t="t" r="r" b="b"/>
              <a:pathLst>
                <a:path w="29" h="55" extrusionOk="0">
                  <a:moveTo>
                    <a:pt x="1" y="1"/>
                  </a:moveTo>
                  <a:cubicBezTo>
                    <a:pt x="1" y="1"/>
                    <a:pt x="1" y="28"/>
                    <a:pt x="1" y="55"/>
                  </a:cubicBezTo>
                  <a:cubicBezTo>
                    <a:pt x="1" y="28"/>
                    <a:pt x="28" y="28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43"/>
            <p:cNvSpPr/>
            <p:nvPr/>
          </p:nvSpPr>
          <p:spPr>
            <a:xfrm>
              <a:off x="3295992" y="4257583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109" y="0"/>
                    <a:pt x="109" y="0"/>
                    <a:pt x="82" y="28"/>
                  </a:cubicBezTo>
                  <a:cubicBezTo>
                    <a:pt x="82" y="28"/>
                    <a:pt x="55" y="55"/>
                    <a:pt x="55" y="82"/>
                  </a:cubicBezTo>
                  <a:cubicBezTo>
                    <a:pt x="28" y="109"/>
                    <a:pt x="28" y="163"/>
                    <a:pt x="1" y="217"/>
                  </a:cubicBezTo>
                  <a:cubicBezTo>
                    <a:pt x="1" y="272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43"/>
            <p:cNvSpPr/>
            <p:nvPr/>
          </p:nvSpPr>
          <p:spPr>
            <a:xfrm>
              <a:off x="3288785" y="4293749"/>
              <a:ext cx="67" cy="5538"/>
            </a:xfrm>
            <a:custGeom>
              <a:avLst/>
              <a:gdLst/>
              <a:ahLst/>
              <a:cxnLst/>
              <a:rect l="l" t="t" r="r" b="b"/>
              <a:pathLst>
                <a:path w="1" h="83" extrusionOk="0">
                  <a:moveTo>
                    <a:pt x="0" y="82"/>
                  </a:moveTo>
                  <a:cubicBezTo>
                    <a:pt x="0" y="55"/>
                    <a:pt x="0" y="28"/>
                    <a:pt x="0" y="28"/>
                  </a:cubicBez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cubicBezTo>
                    <a:pt x="0" y="1"/>
                    <a:pt x="0" y="1"/>
                    <a:pt x="0" y="1"/>
                  </a:cubicBezTo>
                  <a:cubicBezTo>
                    <a:pt x="0" y="28"/>
                    <a:pt x="0" y="55"/>
                    <a:pt x="0" y="82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43"/>
            <p:cNvSpPr/>
            <p:nvPr/>
          </p:nvSpPr>
          <p:spPr>
            <a:xfrm>
              <a:off x="3294190" y="431003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43"/>
            <p:cNvSpPr/>
            <p:nvPr/>
          </p:nvSpPr>
          <p:spPr>
            <a:xfrm>
              <a:off x="3295992" y="441505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82" y="0"/>
                    <a:pt x="55" y="27"/>
                    <a:pt x="28" y="54"/>
                  </a:cubicBezTo>
                  <a:lnTo>
                    <a:pt x="1" y="217"/>
                  </a:lnTo>
                  <a:cubicBezTo>
                    <a:pt x="1" y="271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43"/>
            <p:cNvSpPr/>
            <p:nvPr/>
          </p:nvSpPr>
          <p:spPr>
            <a:xfrm>
              <a:off x="3294190" y="446750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43"/>
            <p:cNvSpPr/>
            <p:nvPr/>
          </p:nvSpPr>
          <p:spPr>
            <a:xfrm>
              <a:off x="3294190" y="452001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43"/>
            <p:cNvSpPr/>
            <p:nvPr/>
          </p:nvSpPr>
          <p:spPr>
            <a:xfrm>
              <a:off x="3270703" y="4494662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09" y="1"/>
                  </a:moveTo>
                  <a:cubicBezTo>
                    <a:pt x="81" y="1"/>
                    <a:pt x="27" y="28"/>
                    <a:pt x="0" y="55"/>
                  </a:cubicBezTo>
                  <a:cubicBezTo>
                    <a:pt x="27" y="109"/>
                    <a:pt x="54" y="136"/>
                    <a:pt x="54" y="190"/>
                  </a:cubicBezTo>
                  <a:cubicBezTo>
                    <a:pt x="54" y="218"/>
                    <a:pt x="27" y="245"/>
                    <a:pt x="27" y="272"/>
                  </a:cubicBezTo>
                  <a:cubicBezTo>
                    <a:pt x="54" y="299"/>
                    <a:pt x="81" y="299"/>
                    <a:pt x="109" y="299"/>
                  </a:cubicBezTo>
                  <a:cubicBezTo>
                    <a:pt x="217" y="299"/>
                    <a:pt x="271" y="245"/>
                    <a:pt x="271" y="163"/>
                  </a:cubicBezTo>
                  <a:cubicBezTo>
                    <a:pt x="271" y="55"/>
                    <a:pt x="217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43"/>
            <p:cNvSpPr/>
            <p:nvPr/>
          </p:nvSpPr>
          <p:spPr>
            <a:xfrm>
              <a:off x="3268834" y="45471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43"/>
            <p:cNvSpPr/>
            <p:nvPr/>
          </p:nvSpPr>
          <p:spPr>
            <a:xfrm>
              <a:off x="3294190" y="457433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43"/>
            <p:cNvSpPr/>
            <p:nvPr/>
          </p:nvSpPr>
          <p:spPr>
            <a:xfrm>
              <a:off x="3294190" y="462678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43"/>
            <p:cNvSpPr/>
            <p:nvPr/>
          </p:nvSpPr>
          <p:spPr>
            <a:xfrm>
              <a:off x="3274306" y="4599623"/>
              <a:ext cx="14546" cy="20018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0" y="1"/>
                  </a:moveTo>
                  <a:cubicBezTo>
                    <a:pt x="82" y="55"/>
                    <a:pt x="136" y="109"/>
                    <a:pt x="136" y="245"/>
                  </a:cubicBezTo>
                  <a:cubicBezTo>
                    <a:pt x="136" y="245"/>
                    <a:pt x="136" y="272"/>
                    <a:pt x="136" y="299"/>
                  </a:cubicBezTo>
                  <a:cubicBezTo>
                    <a:pt x="190" y="272"/>
                    <a:pt x="217" y="218"/>
                    <a:pt x="217" y="164"/>
                  </a:cubicBezTo>
                  <a:cubicBezTo>
                    <a:pt x="217" y="82"/>
                    <a:pt x="163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43"/>
            <p:cNvSpPr/>
            <p:nvPr/>
          </p:nvSpPr>
          <p:spPr>
            <a:xfrm>
              <a:off x="3285115" y="4655740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43"/>
            <p:cNvSpPr/>
            <p:nvPr/>
          </p:nvSpPr>
          <p:spPr>
            <a:xfrm>
              <a:off x="3268834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109" y="1"/>
                    <a:pt x="82" y="28"/>
                    <a:pt x="55" y="55"/>
                  </a:cubicBezTo>
                  <a:cubicBezTo>
                    <a:pt x="82" y="109"/>
                    <a:pt x="109" y="136"/>
                    <a:pt x="137" y="164"/>
                  </a:cubicBezTo>
                  <a:cubicBezTo>
                    <a:pt x="109" y="191"/>
                    <a:pt x="55" y="218"/>
                    <a:pt x="1" y="245"/>
                  </a:cubicBezTo>
                  <a:cubicBezTo>
                    <a:pt x="28" y="299"/>
                    <a:pt x="82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43"/>
            <p:cNvSpPr/>
            <p:nvPr/>
          </p:nvSpPr>
          <p:spPr>
            <a:xfrm>
              <a:off x="3225395" y="2149096"/>
              <a:ext cx="5538" cy="1868"/>
            </a:xfrm>
            <a:custGeom>
              <a:avLst/>
              <a:gdLst/>
              <a:ahLst/>
              <a:cxnLst/>
              <a:rect l="l" t="t" r="r" b="b"/>
              <a:pathLst>
                <a:path w="83" h="28" extrusionOk="0">
                  <a:moveTo>
                    <a:pt x="82" y="0"/>
                  </a:moveTo>
                  <a:cubicBezTo>
                    <a:pt x="55" y="0"/>
                    <a:pt x="28" y="0"/>
                    <a:pt x="1" y="27"/>
                  </a:cubicBezTo>
                  <a:cubicBezTo>
                    <a:pt x="28" y="27"/>
                    <a:pt x="55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43"/>
            <p:cNvSpPr/>
            <p:nvPr/>
          </p:nvSpPr>
          <p:spPr>
            <a:xfrm>
              <a:off x="3241743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43"/>
            <p:cNvSpPr/>
            <p:nvPr/>
          </p:nvSpPr>
          <p:spPr>
            <a:xfrm>
              <a:off x="3216387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43"/>
            <p:cNvSpPr/>
            <p:nvPr/>
          </p:nvSpPr>
          <p:spPr>
            <a:xfrm>
              <a:off x="3241743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43"/>
            <p:cNvSpPr/>
            <p:nvPr/>
          </p:nvSpPr>
          <p:spPr>
            <a:xfrm>
              <a:off x="3227264" y="2393381"/>
              <a:ext cx="9075" cy="20017"/>
            </a:xfrm>
            <a:custGeom>
              <a:avLst/>
              <a:gdLst/>
              <a:ahLst/>
              <a:cxnLst/>
              <a:rect l="l" t="t" r="r" b="b"/>
              <a:pathLst>
                <a:path w="136" h="300" extrusionOk="0">
                  <a:moveTo>
                    <a:pt x="27" y="1"/>
                  </a:moveTo>
                  <a:lnTo>
                    <a:pt x="27" y="1"/>
                  </a:lnTo>
                  <a:cubicBezTo>
                    <a:pt x="54" y="55"/>
                    <a:pt x="54" y="109"/>
                    <a:pt x="54" y="164"/>
                  </a:cubicBezTo>
                  <a:cubicBezTo>
                    <a:pt x="54" y="218"/>
                    <a:pt x="27" y="245"/>
                    <a:pt x="0" y="299"/>
                  </a:cubicBezTo>
                  <a:cubicBezTo>
                    <a:pt x="81" y="299"/>
                    <a:pt x="136" y="218"/>
                    <a:pt x="136" y="136"/>
                  </a:cubicBezTo>
                  <a:cubicBezTo>
                    <a:pt x="136" y="82"/>
                    <a:pt x="109" y="28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43"/>
            <p:cNvSpPr/>
            <p:nvPr/>
          </p:nvSpPr>
          <p:spPr>
            <a:xfrm>
              <a:off x="3241743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43"/>
            <p:cNvSpPr/>
            <p:nvPr/>
          </p:nvSpPr>
          <p:spPr>
            <a:xfrm>
              <a:off x="3216387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43"/>
            <p:cNvSpPr/>
            <p:nvPr/>
          </p:nvSpPr>
          <p:spPr>
            <a:xfrm>
              <a:off x="3241743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43"/>
            <p:cNvSpPr/>
            <p:nvPr/>
          </p:nvSpPr>
          <p:spPr>
            <a:xfrm>
              <a:off x="3216387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43"/>
            <p:cNvSpPr/>
            <p:nvPr/>
          </p:nvSpPr>
          <p:spPr>
            <a:xfrm>
              <a:off x="3241743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43"/>
            <p:cNvSpPr/>
            <p:nvPr/>
          </p:nvSpPr>
          <p:spPr>
            <a:xfrm>
              <a:off x="3216387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43"/>
            <p:cNvSpPr/>
            <p:nvPr/>
          </p:nvSpPr>
          <p:spPr>
            <a:xfrm>
              <a:off x="3241743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43"/>
            <p:cNvSpPr/>
            <p:nvPr/>
          </p:nvSpPr>
          <p:spPr>
            <a:xfrm>
              <a:off x="3216387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43"/>
            <p:cNvSpPr/>
            <p:nvPr/>
          </p:nvSpPr>
          <p:spPr>
            <a:xfrm>
              <a:off x="3241743" y="262865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43"/>
            <p:cNvSpPr/>
            <p:nvPr/>
          </p:nvSpPr>
          <p:spPr>
            <a:xfrm>
              <a:off x="3216387" y="265581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43"/>
            <p:cNvSpPr/>
            <p:nvPr/>
          </p:nvSpPr>
          <p:spPr>
            <a:xfrm>
              <a:off x="3241743" y="278613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43"/>
            <p:cNvSpPr/>
            <p:nvPr/>
          </p:nvSpPr>
          <p:spPr>
            <a:xfrm>
              <a:off x="3216387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43"/>
            <p:cNvSpPr/>
            <p:nvPr/>
          </p:nvSpPr>
          <p:spPr>
            <a:xfrm>
              <a:off x="3241743" y="2844051"/>
              <a:ext cx="7273" cy="14546"/>
            </a:xfrm>
            <a:custGeom>
              <a:avLst/>
              <a:gdLst/>
              <a:ahLst/>
              <a:cxnLst/>
              <a:rect l="l" t="t" r="r" b="b"/>
              <a:pathLst>
                <a:path w="109" h="218" extrusionOk="0">
                  <a:moveTo>
                    <a:pt x="27" y="1"/>
                  </a:moveTo>
                  <a:cubicBezTo>
                    <a:pt x="27" y="28"/>
                    <a:pt x="0" y="55"/>
                    <a:pt x="0" y="82"/>
                  </a:cubicBezTo>
                  <a:cubicBezTo>
                    <a:pt x="0" y="136"/>
                    <a:pt x="54" y="191"/>
                    <a:pt x="109" y="218"/>
                  </a:cubicBezTo>
                  <a:lnTo>
                    <a:pt x="109" y="136"/>
                  </a:lnTo>
                  <a:lnTo>
                    <a:pt x="27" y="136"/>
                  </a:lnTo>
                  <a:cubicBezTo>
                    <a:pt x="0" y="82"/>
                    <a:pt x="27" y="82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43"/>
            <p:cNvSpPr/>
            <p:nvPr/>
          </p:nvSpPr>
          <p:spPr>
            <a:xfrm>
              <a:off x="3248950" y="2838646"/>
              <a:ext cx="5471" cy="7273"/>
            </a:xfrm>
            <a:custGeom>
              <a:avLst/>
              <a:gdLst/>
              <a:ahLst/>
              <a:cxnLst/>
              <a:rect l="l" t="t" r="r" b="b"/>
              <a:pathLst>
                <a:path w="82" h="109" extrusionOk="0">
                  <a:moveTo>
                    <a:pt x="55" y="0"/>
                  </a:moveTo>
                  <a:cubicBezTo>
                    <a:pt x="28" y="0"/>
                    <a:pt x="1" y="27"/>
                    <a:pt x="1" y="27"/>
                  </a:cubicBezTo>
                  <a:lnTo>
                    <a:pt x="1" y="55"/>
                  </a:lnTo>
                  <a:cubicBezTo>
                    <a:pt x="1" y="55"/>
                    <a:pt x="1" y="109"/>
                    <a:pt x="28" y="109"/>
                  </a:cubicBezTo>
                  <a:cubicBezTo>
                    <a:pt x="28" y="109"/>
                    <a:pt x="55" y="55"/>
                    <a:pt x="82" y="27"/>
                  </a:cubicBezTo>
                  <a:cubicBezTo>
                    <a:pt x="55" y="27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43"/>
            <p:cNvSpPr/>
            <p:nvPr/>
          </p:nvSpPr>
          <p:spPr>
            <a:xfrm>
              <a:off x="3216387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43"/>
            <p:cNvSpPr/>
            <p:nvPr/>
          </p:nvSpPr>
          <p:spPr>
            <a:xfrm>
              <a:off x="3243545" y="3168008"/>
              <a:ext cx="9075" cy="7340"/>
            </a:xfrm>
            <a:custGeom>
              <a:avLst/>
              <a:gdLst/>
              <a:ahLst/>
              <a:cxnLst/>
              <a:rect l="l" t="t" r="r" b="b"/>
              <a:pathLst>
                <a:path w="136" h="110" extrusionOk="0">
                  <a:moveTo>
                    <a:pt x="0" y="1"/>
                  </a:moveTo>
                  <a:cubicBezTo>
                    <a:pt x="0" y="82"/>
                    <a:pt x="54" y="109"/>
                    <a:pt x="136" y="109"/>
                  </a:cubicBezTo>
                  <a:cubicBezTo>
                    <a:pt x="109" y="82"/>
                    <a:pt x="136" y="55"/>
                    <a:pt x="136" y="28"/>
                  </a:cubicBezTo>
                  <a:cubicBezTo>
                    <a:pt x="82" y="28"/>
                    <a:pt x="27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43"/>
            <p:cNvSpPr/>
            <p:nvPr/>
          </p:nvSpPr>
          <p:spPr>
            <a:xfrm>
              <a:off x="3219990" y="3180686"/>
              <a:ext cx="16348" cy="12744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82" y="1"/>
                  </a:moveTo>
                  <a:cubicBezTo>
                    <a:pt x="82" y="1"/>
                    <a:pt x="82" y="1"/>
                    <a:pt x="82" y="28"/>
                  </a:cubicBezTo>
                  <a:cubicBezTo>
                    <a:pt x="82" y="55"/>
                    <a:pt x="55" y="109"/>
                    <a:pt x="1" y="109"/>
                  </a:cubicBezTo>
                  <a:lnTo>
                    <a:pt x="1" y="163"/>
                  </a:lnTo>
                  <a:cubicBezTo>
                    <a:pt x="82" y="163"/>
                    <a:pt x="163" y="163"/>
                    <a:pt x="245" y="191"/>
                  </a:cubicBezTo>
                  <a:cubicBezTo>
                    <a:pt x="245" y="191"/>
                    <a:pt x="245" y="163"/>
                    <a:pt x="245" y="163"/>
                  </a:cubicBezTo>
                  <a:cubicBezTo>
                    <a:pt x="245" y="82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43"/>
            <p:cNvSpPr/>
            <p:nvPr/>
          </p:nvSpPr>
          <p:spPr>
            <a:xfrm>
              <a:off x="3268834" y="3186157"/>
              <a:ext cx="3737" cy="5471"/>
            </a:xfrm>
            <a:custGeom>
              <a:avLst/>
              <a:gdLst/>
              <a:ahLst/>
              <a:cxnLst/>
              <a:rect l="l" t="t" r="r" b="b"/>
              <a:pathLst>
                <a:path w="56" h="82" extrusionOk="0">
                  <a:moveTo>
                    <a:pt x="28" y="0"/>
                  </a:moveTo>
                  <a:cubicBezTo>
                    <a:pt x="1" y="27"/>
                    <a:pt x="1" y="54"/>
                    <a:pt x="1" y="81"/>
                  </a:cubicBezTo>
                  <a:cubicBezTo>
                    <a:pt x="28" y="81"/>
                    <a:pt x="28" y="54"/>
                    <a:pt x="55" y="27"/>
                  </a:cubicBezTo>
                  <a:cubicBezTo>
                    <a:pt x="28" y="27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43"/>
            <p:cNvSpPr/>
            <p:nvPr/>
          </p:nvSpPr>
          <p:spPr>
            <a:xfrm>
              <a:off x="3250751" y="3365318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82" y="0"/>
                  </a:moveTo>
                  <a:cubicBezTo>
                    <a:pt x="55" y="55"/>
                    <a:pt x="55" y="82"/>
                    <a:pt x="28" y="136"/>
                  </a:cubicBezTo>
                  <a:cubicBezTo>
                    <a:pt x="28" y="190"/>
                    <a:pt x="1" y="244"/>
                    <a:pt x="1" y="299"/>
                  </a:cubicBezTo>
                  <a:lnTo>
                    <a:pt x="28" y="299"/>
                  </a:lnTo>
                  <a:cubicBezTo>
                    <a:pt x="109" y="299"/>
                    <a:pt x="191" y="244"/>
                    <a:pt x="191" y="136"/>
                  </a:cubicBezTo>
                  <a:cubicBezTo>
                    <a:pt x="191" y="82"/>
                    <a:pt x="136" y="27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43"/>
            <p:cNvSpPr/>
            <p:nvPr/>
          </p:nvSpPr>
          <p:spPr>
            <a:xfrm>
              <a:off x="3241743" y="341776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7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43"/>
            <p:cNvSpPr/>
            <p:nvPr/>
          </p:nvSpPr>
          <p:spPr>
            <a:xfrm>
              <a:off x="3227264" y="3408757"/>
              <a:ext cx="3670" cy="1868"/>
            </a:xfrm>
            <a:custGeom>
              <a:avLst/>
              <a:gdLst/>
              <a:ahLst/>
              <a:cxnLst/>
              <a:rect l="l" t="t" r="r" b="b"/>
              <a:pathLst>
                <a:path w="55" h="28" extrusionOk="0">
                  <a:moveTo>
                    <a:pt x="27" y="0"/>
                  </a:moveTo>
                  <a:cubicBezTo>
                    <a:pt x="27" y="27"/>
                    <a:pt x="27" y="27"/>
                    <a:pt x="0" y="27"/>
                  </a:cubicBezTo>
                  <a:lnTo>
                    <a:pt x="54" y="27"/>
                  </a:lnTo>
                  <a:cubicBezTo>
                    <a:pt x="54" y="0"/>
                    <a:pt x="54" y="0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43"/>
            <p:cNvSpPr/>
            <p:nvPr/>
          </p:nvSpPr>
          <p:spPr>
            <a:xfrm>
              <a:off x="3241743" y="347027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43"/>
            <p:cNvSpPr/>
            <p:nvPr/>
          </p:nvSpPr>
          <p:spPr>
            <a:xfrm>
              <a:off x="3223594" y="3443121"/>
              <a:ext cx="12744" cy="21819"/>
            </a:xfrm>
            <a:custGeom>
              <a:avLst/>
              <a:gdLst/>
              <a:ahLst/>
              <a:cxnLst/>
              <a:rect l="l" t="t" r="r" b="b"/>
              <a:pathLst>
                <a:path w="191" h="327" extrusionOk="0">
                  <a:moveTo>
                    <a:pt x="28" y="1"/>
                  </a:moveTo>
                  <a:cubicBezTo>
                    <a:pt x="28" y="28"/>
                    <a:pt x="28" y="55"/>
                    <a:pt x="28" y="109"/>
                  </a:cubicBezTo>
                  <a:cubicBezTo>
                    <a:pt x="28" y="191"/>
                    <a:pt x="1" y="218"/>
                    <a:pt x="1" y="299"/>
                  </a:cubicBezTo>
                  <a:cubicBezTo>
                    <a:pt x="1" y="326"/>
                    <a:pt x="28" y="326"/>
                    <a:pt x="28" y="326"/>
                  </a:cubicBezTo>
                  <a:cubicBezTo>
                    <a:pt x="109" y="326"/>
                    <a:pt x="191" y="245"/>
                    <a:pt x="191" y="163"/>
                  </a:cubicBezTo>
                  <a:cubicBezTo>
                    <a:pt x="191" y="82"/>
                    <a:pt x="109" y="1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43"/>
            <p:cNvSpPr/>
            <p:nvPr/>
          </p:nvSpPr>
          <p:spPr>
            <a:xfrm>
              <a:off x="3241743" y="352279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43"/>
            <p:cNvSpPr/>
            <p:nvPr/>
          </p:nvSpPr>
          <p:spPr>
            <a:xfrm>
              <a:off x="3216387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43"/>
            <p:cNvSpPr/>
            <p:nvPr/>
          </p:nvSpPr>
          <p:spPr>
            <a:xfrm>
              <a:off x="3241743" y="3575239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43"/>
            <p:cNvSpPr/>
            <p:nvPr/>
          </p:nvSpPr>
          <p:spPr>
            <a:xfrm>
              <a:off x="3241743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43"/>
            <p:cNvSpPr/>
            <p:nvPr/>
          </p:nvSpPr>
          <p:spPr>
            <a:xfrm>
              <a:off x="3216387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43"/>
            <p:cNvSpPr/>
            <p:nvPr/>
          </p:nvSpPr>
          <p:spPr>
            <a:xfrm>
              <a:off x="3216387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43"/>
            <p:cNvSpPr/>
            <p:nvPr/>
          </p:nvSpPr>
          <p:spPr>
            <a:xfrm>
              <a:off x="3241743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43"/>
            <p:cNvSpPr/>
            <p:nvPr/>
          </p:nvSpPr>
          <p:spPr>
            <a:xfrm>
              <a:off x="3241743" y="373271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43"/>
            <p:cNvSpPr/>
            <p:nvPr/>
          </p:nvSpPr>
          <p:spPr>
            <a:xfrm>
              <a:off x="3241743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43"/>
            <p:cNvSpPr/>
            <p:nvPr/>
          </p:nvSpPr>
          <p:spPr>
            <a:xfrm>
              <a:off x="3248950" y="3837674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55" y="1"/>
                  </a:moveTo>
                  <a:cubicBezTo>
                    <a:pt x="28" y="1"/>
                    <a:pt x="1" y="1"/>
                    <a:pt x="1" y="28"/>
                  </a:cubicBezTo>
                  <a:cubicBezTo>
                    <a:pt x="55" y="82"/>
                    <a:pt x="109" y="163"/>
                    <a:pt x="190" y="218"/>
                  </a:cubicBezTo>
                  <a:cubicBezTo>
                    <a:pt x="190" y="191"/>
                    <a:pt x="218" y="163"/>
                    <a:pt x="218" y="163"/>
                  </a:cubicBezTo>
                  <a:cubicBezTo>
                    <a:pt x="218" y="82"/>
                    <a:pt x="136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43"/>
            <p:cNvSpPr/>
            <p:nvPr/>
          </p:nvSpPr>
          <p:spPr>
            <a:xfrm>
              <a:off x="3268834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43"/>
            <p:cNvSpPr/>
            <p:nvPr/>
          </p:nvSpPr>
          <p:spPr>
            <a:xfrm>
              <a:off x="3261628" y="4529026"/>
              <a:ext cx="1868" cy="5538"/>
            </a:xfrm>
            <a:custGeom>
              <a:avLst/>
              <a:gdLst/>
              <a:ahLst/>
              <a:cxnLst/>
              <a:rect l="l" t="t" r="r" b="b"/>
              <a:pathLst>
                <a:path w="28" h="83" extrusionOk="0">
                  <a:moveTo>
                    <a:pt x="0" y="1"/>
                  </a:moveTo>
                  <a:cubicBezTo>
                    <a:pt x="0" y="1"/>
                    <a:pt x="0" y="28"/>
                    <a:pt x="0" y="55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28" y="55"/>
                    <a:pt x="28" y="28"/>
                  </a:cubicBezTo>
                  <a:cubicBezTo>
                    <a:pt x="28" y="2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43"/>
            <p:cNvSpPr/>
            <p:nvPr/>
          </p:nvSpPr>
          <p:spPr>
            <a:xfrm>
              <a:off x="3207312" y="2272139"/>
              <a:ext cx="1868" cy="5471"/>
            </a:xfrm>
            <a:custGeom>
              <a:avLst/>
              <a:gdLst/>
              <a:ahLst/>
              <a:cxnLst/>
              <a:rect l="l" t="t" r="r" b="b"/>
              <a:pathLst>
                <a:path w="28" h="82" extrusionOk="0">
                  <a:moveTo>
                    <a:pt x="28" y="1"/>
                  </a:moveTo>
                  <a:cubicBezTo>
                    <a:pt x="28" y="12"/>
                    <a:pt x="28" y="20"/>
                    <a:pt x="28" y="28"/>
                  </a:cubicBezTo>
                  <a:lnTo>
                    <a:pt x="28" y="28"/>
                  </a:ln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8"/>
                    <a:pt x="28" y="1"/>
                  </a:cubicBezTo>
                  <a:close/>
                  <a:moveTo>
                    <a:pt x="28" y="28"/>
                  </a:moveTo>
                  <a:cubicBezTo>
                    <a:pt x="1" y="28"/>
                    <a:pt x="1" y="55"/>
                    <a:pt x="1" y="82"/>
                  </a:cubicBezTo>
                  <a:cubicBezTo>
                    <a:pt x="22" y="60"/>
                    <a:pt x="27" y="56"/>
                    <a:pt x="28" y="28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43"/>
            <p:cNvSpPr/>
            <p:nvPr/>
          </p:nvSpPr>
          <p:spPr>
            <a:xfrm>
              <a:off x="3200106" y="2324653"/>
              <a:ext cx="9075" cy="9075"/>
            </a:xfrm>
            <a:custGeom>
              <a:avLst/>
              <a:gdLst/>
              <a:ahLst/>
              <a:cxnLst/>
              <a:rect l="l" t="t" r="r" b="b"/>
              <a:pathLst>
                <a:path w="136" h="136" extrusionOk="0">
                  <a:moveTo>
                    <a:pt x="136" y="0"/>
                  </a:moveTo>
                  <a:lnTo>
                    <a:pt x="136" y="0"/>
                  </a:lnTo>
                  <a:cubicBezTo>
                    <a:pt x="82" y="27"/>
                    <a:pt x="27" y="54"/>
                    <a:pt x="0" y="82"/>
                  </a:cubicBezTo>
                  <a:cubicBezTo>
                    <a:pt x="0" y="109"/>
                    <a:pt x="27" y="109"/>
                    <a:pt x="27" y="136"/>
                  </a:cubicBezTo>
                  <a:cubicBezTo>
                    <a:pt x="109" y="136"/>
                    <a:pt x="136" y="54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43"/>
            <p:cNvSpPr/>
            <p:nvPr/>
          </p:nvSpPr>
          <p:spPr>
            <a:xfrm>
              <a:off x="3201908" y="2433217"/>
              <a:ext cx="7273" cy="5471"/>
            </a:xfrm>
            <a:custGeom>
              <a:avLst/>
              <a:gdLst/>
              <a:ahLst/>
              <a:cxnLst/>
              <a:rect l="l" t="t" r="r" b="b"/>
              <a:pathLst>
                <a:path w="109" h="82" extrusionOk="0">
                  <a:moveTo>
                    <a:pt x="109" y="1"/>
                  </a:moveTo>
                  <a:cubicBezTo>
                    <a:pt x="82" y="28"/>
                    <a:pt x="55" y="55"/>
                    <a:pt x="0" y="82"/>
                  </a:cubicBezTo>
                  <a:cubicBezTo>
                    <a:pt x="55" y="82"/>
                    <a:pt x="82" y="55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43"/>
            <p:cNvSpPr/>
            <p:nvPr/>
          </p:nvSpPr>
          <p:spPr>
            <a:xfrm>
              <a:off x="3200106" y="2471251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0" y="0"/>
                  </a:moveTo>
                  <a:cubicBezTo>
                    <a:pt x="27" y="109"/>
                    <a:pt x="27" y="217"/>
                    <a:pt x="27" y="299"/>
                  </a:cubicBezTo>
                  <a:cubicBezTo>
                    <a:pt x="109" y="299"/>
                    <a:pt x="136" y="217"/>
                    <a:pt x="136" y="163"/>
                  </a:cubicBezTo>
                  <a:cubicBezTo>
                    <a:pt x="136" y="82"/>
                    <a:pt x="82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43"/>
            <p:cNvSpPr/>
            <p:nvPr/>
          </p:nvSpPr>
          <p:spPr>
            <a:xfrm>
              <a:off x="3189230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43"/>
            <p:cNvSpPr/>
            <p:nvPr/>
          </p:nvSpPr>
          <p:spPr>
            <a:xfrm>
              <a:off x="3163874" y="2550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43"/>
            <p:cNvSpPr/>
            <p:nvPr/>
          </p:nvSpPr>
          <p:spPr>
            <a:xfrm>
              <a:off x="3189230" y="278613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43"/>
            <p:cNvSpPr/>
            <p:nvPr/>
          </p:nvSpPr>
          <p:spPr>
            <a:xfrm>
              <a:off x="3163874" y="281329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43"/>
            <p:cNvSpPr/>
            <p:nvPr/>
          </p:nvSpPr>
          <p:spPr>
            <a:xfrm>
              <a:off x="3189230" y="2838646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43"/>
            <p:cNvSpPr/>
            <p:nvPr/>
          </p:nvSpPr>
          <p:spPr>
            <a:xfrm>
              <a:off x="3163874" y="2865804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43"/>
            <p:cNvSpPr/>
            <p:nvPr/>
          </p:nvSpPr>
          <p:spPr>
            <a:xfrm>
              <a:off x="3189230" y="289109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43"/>
            <p:cNvSpPr/>
            <p:nvPr/>
          </p:nvSpPr>
          <p:spPr>
            <a:xfrm>
              <a:off x="3163874" y="2918251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43"/>
            <p:cNvSpPr/>
            <p:nvPr/>
          </p:nvSpPr>
          <p:spPr>
            <a:xfrm>
              <a:off x="3191031" y="3155330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36" y="1"/>
                  </a:moveTo>
                  <a:cubicBezTo>
                    <a:pt x="55" y="1"/>
                    <a:pt x="1" y="28"/>
                    <a:pt x="1" y="82"/>
                  </a:cubicBezTo>
                  <a:cubicBezTo>
                    <a:pt x="1" y="82"/>
                    <a:pt x="1" y="109"/>
                    <a:pt x="1" y="109"/>
                  </a:cubicBezTo>
                  <a:cubicBezTo>
                    <a:pt x="37" y="109"/>
                    <a:pt x="73" y="85"/>
                    <a:pt x="109" y="85"/>
                  </a:cubicBezTo>
                  <a:cubicBezTo>
                    <a:pt x="127" y="85"/>
                    <a:pt x="145" y="91"/>
                    <a:pt x="163" y="109"/>
                  </a:cubicBezTo>
                  <a:cubicBezTo>
                    <a:pt x="190" y="137"/>
                    <a:pt x="190" y="191"/>
                    <a:pt x="245" y="191"/>
                  </a:cubicBezTo>
                  <a:cubicBezTo>
                    <a:pt x="245" y="191"/>
                    <a:pt x="272" y="218"/>
                    <a:pt x="272" y="218"/>
                  </a:cubicBezTo>
                  <a:cubicBezTo>
                    <a:pt x="272" y="191"/>
                    <a:pt x="272" y="164"/>
                    <a:pt x="272" y="137"/>
                  </a:cubicBezTo>
                  <a:cubicBezTo>
                    <a:pt x="272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43"/>
            <p:cNvSpPr/>
            <p:nvPr/>
          </p:nvSpPr>
          <p:spPr>
            <a:xfrm>
              <a:off x="3216387" y="3396079"/>
              <a:ext cx="12744" cy="16348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27" y="0"/>
                  </a:moveTo>
                  <a:cubicBezTo>
                    <a:pt x="0" y="28"/>
                    <a:pt x="0" y="55"/>
                    <a:pt x="0" y="82"/>
                  </a:cubicBezTo>
                  <a:cubicBezTo>
                    <a:pt x="0" y="163"/>
                    <a:pt x="55" y="245"/>
                    <a:pt x="136" y="245"/>
                  </a:cubicBezTo>
                  <a:lnTo>
                    <a:pt x="163" y="245"/>
                  </a:lnTo>
                  <a:cubicBezTo>
                    <a:pt x="163" y="217"/>
                    <a:pt x="190" y="190"/>
                    <a:pt x="190" y="190"/>
                  </a:cubicBezTo>
                  <a:cubicBezTo>
                    <a:pt x="136" y="136"/>
                    <a:pt x="82" y="55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43"/>
            <p:cNvSpPr/>
            <p:nvPr/>
          </p:nvSpPr>
          <p:spPr>
            <a:xfrm>
              <a:off x="3196436" y="3524594"/>
              <a:ext cx="12744" cy="18149"/>
            </a:xfrm>
            <a:custGeom>
              <a:avLst/>
              <a:gdLst/>
              <a:ahLst/>
              <a:cxnLst/>
              <a:rect l="l" t="t" r="r" b="b"/>
              <a:pathLst>
                <a:path w="191" h="272" extrusionOk="0">
                  <a:moveTo>
                    <a:pt x="137" y="0"/>
                  </a:moveTo>
                  <a:cubicBezTo>
                    <a:pt x="109" y="82"/>
                    <a:pt x="82" y="190"/>
                    <a:pt x="1" y="271"/>
                  </a:cubicBezTo>
                  <a:lnTo>
                    <a:pt x="55" y="271"/>
                  </a:lnTo>
                  <a:cubicBezTo>
                    <a:pt x="137" y="271"/>
                    <a:pt x="191" y="217"/>
                    <a:pt x="191" y="136"/>
                  </a:cubicBezTo>
                  <a:cubicBezTo>
                    <a:pt x="191" y="82"/>
                    <a:pt x="164" y="27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43"/>
            <p:cNvSpPr/>
            <p:nvPr/>
          </p:nvSpPr>
          <p:spPr>
            <a:xfrm>
              <a:off x="3216387" y="349743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90" y="0"/>
                  </a:moveTo>
                  <a:cubicBezTo>
                    <a:pt x="163" y="109"/>
                    <a:pt x="82" y="163"/>
                    <a:pt x="0" y="217"/>
                  </a:cubicBezTo>
                  <a:cubicBezTo>
                    <a:pt x="27" y="244"/>
                    <a:pt x="82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43"/>
            <p:cNvSpPr/>
            <p:nvPr/>
          </p:nvSpPr>
          <p:spPr>
            <a:xfrm>
              <a:off x="3189230" y="3575239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43"/>
            <p:cNvSpPr/>
            <p:nvPr/>
          </p:nvSpPr>
          <p:spPr>
            <a:xfrm>
              <a:off x="3172948" y="3600595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0" y="0"/>
                  </a:moveTo>
                  <a:cubicBezTo>
                    <a:pt x="27" y="109"/>
                    <a:pt x="55" y="163"/>
                    <a:pt x="136" y="163"/>
                  </a:cubicBezTo>
                  <a:lnTo>
                    <a:pt x="163" y="163"/>
                  </a:lnTo>
                  <a:cubicBezTo>
                    <a:pt x="163" y="82"/>
                    <a:pt x="82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43"/>
            <p:cNvSpPr/>
            <p:nvPr/>
          </p:nvSpPr>
          <p:spPr>
            <a:xfrm>
              <a:off x="3189230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43"/>
            <p:cNvSpPr/>
            <p:nvPr/>
          </p:nvSpPr>
          <p:spPr>
            <a:xfrm>
              <a:off x="3167477" y="3653109"/>
              <a:ext cx="16414" cy="21752"/>
            </a:xfrm>
            <a:custGeom>
              <a:avLst/>
              <a:gdLst/>
              <a:ahLst/>
              <a:cxnLst/>
              <a:rect l="l" t="t" r="r" b="b"/>
              <a:pathLst>
                <a:path w="246" h="326" extrusionOk="0">
                  <a:moveTo>
                    <a:pt x="82" y="0"/>
                  </a:moveTo>
                  <a:cubicBezTo>
                    <a:pt x="55" y="0"/>
                    <a:pt x="28" y="27"/>
                    <a:pt x="1" y="54"/>
                  </a:cubicBezTo>
                  <a:cubicBezTo>
                    <a:pt x="1" y="136"/>
                    <a:pt x="28" y="244"/>
                    <a:pt x="82" y="326"/>
                  </a:cubicBezTo>
                  <a:cubicBezTo>
                    <a:pt x="164" y="326"/>
                    <a:pt x="245" y="244"/>
                    <a:pt x="245" y="163"/>
                  </a:cubicBezTo>
                  <a:cubicBezTo>
                    <a:pt x="245" y="81"/>
                    <a:pt x="164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43"/>
            <p:cNvSpPr/>
            <p:nvPr/>
          </p:nvSpPr>
          <p:spPr>
            <a:xfrm>
              <a:off x="3189230" y="368020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43"/>
            <p:cNvSpPr/>
            <p:nvPr/>
          </p:nvSpPr>
          <p:spPr>
            <a:xfrm>
              <a:off x="3216387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43"/>
            <p:cNvSpPr/>
            <p:nvPr/>
          </p:nvSpPr>
          <p:spPr>
            <a:xfrm>
              <a:off x="3218189" y="3759871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09" y="0"/>
                  </a:moveTo>
                  <a:cubicBezTo>
                    <a:pt x="82" y="0"/>
                    <a:pt x="28" y="0"/>
                    <a:pt x="0" y="27"/>
                  </a:cubicBezTo>
                  <a:cubicBezTo>
                    <a:pt x="55" y="109"/>
                    <a:pt x="109" y="190"/>
                    <a:pt x="136" y="299"/>
                  </a:cubicBezTo>
                  <a:cubicBezTo>
                    <a:pt x="217" y="272"/>
                    <a:pt x="272" y="217"/>
                    <a:pt x="272" y="136"/>
                  </a:cubicBezTo>
                  <a:cubicBezTo>
                    <a:pt x="272" y="55"/>
                    <a:pt x="190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43"/>
            <p:cNvSpPr/>
            <p:nvPr/>
          </p:nvSpPr>
          <p:spPr>
            <a:xfrm>
              <a:off x="3136716" y="2429614"/>
              <a:ext cx="9141" cy="9075"/>
            </a:xfrm>
            <a:custGeom>
              <a:avLst/>
              <a:gdLst/>
              <a:ahLst/>
              <a:cxnLst/>
              <a:rect l="l" t="t" r="r" b="b"/>
              <a:pathLst>
                <a:path w="137" h="136" extrusionOk="0">
                  <a:moveTo>
                    <a:pt x="1" y="0"/>
                  </a:moveTo>
                  <a:cubicBezTo>
                    <a:pt x="1" y="82"/>
                    <a:pt x="55" y="136"/>
                    <a:pt x="136" y="136"/>
                  </a:cubicBezTo>
                  <a:cubicBezTo>
                    <a:pt x="109" y="82"/>
                    <a:pt x="55" y="27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43"/>
            <p:cNvSpPr/>
            <p:nvPr/>
          </p:nvSpPr>
          <p:spPr>
            <a:xfrm>
              <a:off x="3111427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8" y="217"/>
                    <a:pt x="298" y="136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43"/>
            <p:cNvSpPr/>
            <p:nvPr/>
          </p:nvSpPr>
          <p:spPr>
            <a:xfrm>
              <a:off x="3136716" y="252369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43"/>
            <p:cNvSpPr/>
            <p:nvPr/>
          </p:nvSpPr>
          <p:spPr>
            <a:xfrm>
              <a:off x="3163874" y="2509218"/>
              <a:ext cx="7340" cy="9141"/>
            </a:xfrm>
            <a:custGeom>
              <a:avLst/>
              <a:gdLst/>
              <a:ahLst/>
              <a:cxnLst/>
              <a:rect l="l" t="t" r="r" b="b"/>
              <a:pathLst>
                <a:path w="110" h="137" extrusionOk="0">
                  <a:moveTo>
                    <a:pt x="1" y="1"/>
                  </a:moveTo>
                  <a:cubicBezTo>
                    <a:pt x="1" y="55"/>
                    <a:pt x="55" y="109"/>
                    <a:pt x="109" y="136"/>
                  </a:cubicBezTo>
                  <a:cubicBezTo>
                    <a:pt x="55" y="82"/>
                    <a:pt x="28" y="55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43"/>
            <p:cNvSpPr/>
            <p:nvPr/>
          </p:nvSpPr>
          <p:spPr>
            <a:xfrm>
              <a:off x="3111427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43"/>
            <p:cNvSpPr/>
            <p:nvPr/>
          </p:nvSpPr>
          <p:spPr>
            <a:xfrm>
              <a:off x="3136716" y="278613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43"/>
            <p:cNvSpPr/>
            <p:nvPr/>
          </p:nvSpPr>
          <p:spPr>
            <a:xfrm>
              <a:off x="3136716" y="283864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43"/>
            <p:cNvSpPr/>
            <p:nvPr/>
          </p:nvSpPr>
          <p:spPr>
            <a:xfrm>
              <a:off x="3136716" y="289109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43"/>
            <p:cNvSpPr/>
            <p:nvPr/>
          </p:nvSpPr>
          <p:spPr>
            <a:xfrm>
              <a:off x="3136716" y="2945409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43"/>
            <p:cNvSpPr/>
            <p:nvPr/>
          </p:nvSpPr>
          <p:spPr>
            <a:xfrm>
              <a:off x="3136716" y="299792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43"/>
            <p:cNvSpPr/>
            <p:nvPr/>
          </p:nvSpPr>
          <p:spPr>
            <a:xfrm>
              <a:off x="3143989" y="3050369"/>
              <a:ext cx="12744" cy="16348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0" y="1"/>
                  </a:moveTo>
                  <a:cubicBezTo>
                    <a:pt x="0" y="1"/>
                    <a:pt x="0" y="28"/>
                    <a:pt x="27" y="28"/>
                  </a:cubicBezTo>
                  <a:cubicBezTo>
                    <a:pt x="55" y="136"/>
                    <a:pt x="109" y="191"/>
                    <a:pt x="163" y="245"/>
                  </a:cubicBezTo>
                  <a:cubicBezTo>
                    <a:pt x="190" y="218"/>
                    <a:pt x="190" y="191"/>
                    <a:pt x="190" y="136"/>
                  </a:cubicBezTo>
                  <a:cubicBezTo>
                    <a:pt x="190" y="55"/>
                    <a:pt x="136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43"/>
            <p:cNvSpPr/>
            <p:nvPr/>
          </p:nvSpPr>
          <p:spPr>
            <a:xfrm>
              <a:off x="3163874" y="3023212"/>
              <a:ext cx="14546" cy="20017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lnTo>
                    <a:pt x="218" y="299"/>
                  </a:lnTo>
                  <a:cubicBezTo>
                    <a:pt x="191" y="272"/>
                    <a:pt x="191" y="272"/>
                    <a:pt x="191" y="272"/>
                  </a:cubicBezTo>
                  <a:lnTo>
                    <a:pt x="191" y="218"/>
                  </a:lnTo>
                  <a:cubicBezTo>
                    <a:pt x="191" y="137"/>
                    <a:pt x="191" y="55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43"/>
            <p:cNvSpPr/>
            <p:nvPr/>
          </p:nvSpPr>
          <p:spPr>
            <a:xfrm>
              <a:off x="3163874" y="3075725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136" y="1"/>
                  </a:moveTo>
                  <a:cubicBezTo>
                    <a:pt x="82" y="1"/>
                    <a:pt x="28" y="55"/>
                    <a:pt x="1" y="109"/>
                  </a:cubicBezTo>
                  <a:cubicBezTo>
                    <a:pt x="28" y="190"/>
                    <a:pt x="55" y="245"/>
                    <a:pt x="109" y="245"/>
                  </a:cubicBezTo>
                  <a:cubicBezTo>
                    <a:pt x="191" y="245"/>
                    <a:pt x="245" y="163"/>
                    <a:pt x="272" y="82"/>
                  </a:cubicBezTo>
                  <a:cubicBezTo>
                    <a:pt x="245" y="28"/>
                    <a:pt x="191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43"/>
            <p:cNvSpPr/>
            <p:nvPr/>
          </p:nvSpPr>
          <p:spPr>
            <a:xfrm>
              <a:off x="3118633" y="3137247"/>
              <a:ext cx="12744" cy="10943"/>
            </a:xfrm>
            <a:custGeom>
              <a:avLst/>
              <a:gdLst/>
              <a:ahLst/>
              <a:cxnLst/>
              <a:rect l="l" t="t" r="r" b="b"/>
              <a:pathLst>
                <a:path w="191" h="164" extrusionOk="0">
                  <a:moveTo>
                    <a:pt x="190" y="1"/>
                  </a:moveTo>
                  <a:cubicBezTo>
                    <a:pt x="109" y="55"/>
                    <a:pt x="55" y="109"/>
                    <a:pt x="1" y="163"/>
                  </a:cubicBezTo>
                  <a:lnTo>
                    <a:pt x="28" y="163"/>
                  </a:lnTo>
                  <a:cubicBezTo>
                    <a:pt x="109" y="163"/>
                    <a:pt x="190" y="109"/>
                    <a:pt x="190" y="28"/>
                  </a:cubicBezTo>
                  <a:cubicBezTo>
                    <a:pt x="190" y="1"/>
                    <a:pt x="190" y="1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43"/>
            <p:cNvSpPr/>
            <p:nvPr/>
          </p:nvSpPr>
          <p:spPr>
            <a:xfrm>
              <a:off x="3136716" y="3155330"/>
              <a:ext cx="7340" cy="10943"/>
            </a:xfrm>
            <a:custGeom>
              <a:avLst/>
              <a:gdLst/>
              <a:ahLst/>
              <a:cxnLst/>
              <a:rect l="l" t="t" r="r" b="b"/>
              <a:pathLst>
                <a:path w="110" h="164" extrusionOk="0">
                  <a:moveTo>
                    <a:pt x="82" y="1"/>
                  </a:moveTo>
                  <a:cubicBezTo>
                    <a:pt x="82" y="28"/>
                    <a:pt x="55" y="28"/>
                    <a:pt x="55" y="28"/>
                  </a:cubicBezTo>
                  <a:lnTo>
                    <a:pt x="55" y="55"/>
                  </a:lnTo>
                  <a:lnTo>
                    <a:pt x="28" y="55"/>
                  </a:lnTo>
                  <a:cubicBezTo>
                    <a:pt x="28" y="82"/>
                    <a:pt x="1" y="109"/>
                    <a:pt x="1" y="137"/>
                  </a:cubicBezTo>
                  <a:cubicBezTo>
                    <a:pt x="1" y="137"/>
                    <a:pt x="1" y="137"/>
                    <a:pt x="1" y="164"/>
                  </a:cubicBezTo>
                  <a:cubicBezTo>
                    <a:pt x="28" y="164"/>
                    <a:pt x="82" y="137"/>
                    <a:pt x="82" y="137"/>
                  </a:cubicBezTo>
                  <a:cubicBezTo>
                    <a:pt x="109" y="109"/>
                    <a:pt x="109" y="55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43"/>
            <p:cNvSpPr/>
            <p:nvPr/>
          </p:nvSpPr>
          <p:spPr>
            <a:xfrm>
              <a:off x="3163874" y="3131842"/>
              <a:ext cx="20017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28" y="0"/>
                  </a:moveTo>
                  <a:cubicBezTo>
                    <a:pt x="1" y="28"/>
                    <a:pt x="1" y="55"/>
                    <a:pt x="1" y="109"/>
                  </a:cubicBezTo>
                  <a:cubicBezTo>
                    <a:pt x="1" y="190"/>
                    <a:pt x="55" y="244"/>
                    <a:pt x="136" y="244"/>
                  </a:cubicBezTo>
                  <a:cubicBezTo>
                    <a:pt x="218" y="244"/>
                    <a:pt x="299" y="190"/>
                    <a:pt x="299" y="109"/>
                  </a:cubicBezTo>
                  <a:cubicBezTo>
                    <a:pt x="299" y="109"/>
                    <a:pt x="299" y="82"/>
                    <a:pt x="299" y="82"/>
                  </a:cubicBezTo>
                  <a:cubicBezTo>
                    <a:pt x="218" y="55"/>
                    <a:pt x="136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43"/>
            <p:cNvSpPr/>
            <p:nvPr/>
          </p:nvSpPr>
          <p:spPr>
            <a:xfrm>
              <a:off x="3136716" y="3376194"/>
              <a:ext cx="12744" cy="9075"/>
            </a:xfrm>
            <a:custGeom>
              <a:avLst/>
              <a:gdLst/>
              <a:ahLst/>
              <a:cxnLst/>
              <a:rect l="l" t="t" r="r" b="b"/>
              <a:pathLst>
                <a:path w="191" h="136" extrusionOk="0">
                  <a:moveTo>
                    <a:pt x="1" y="0"/>
                  </a:moveTo>
                  <a:lnTo>
                    <a:pt x="1" y="0"/>
                  </a:lnTo>
                  <a:cubicBezTo>
                    <a:pt x="28" y="81"/>
                    <a:pt x="82" y="136"/>
                    <a:pt x="164" y="136"/>
                  </a:cubicBezTo>
                  <a:lnTo>
                    <a:pt x="191" y="136"/>
                  </a:lnTo>
                  <a:cubicBezTo>
                    <a:pt x="136" y="109"/>
                    <a:pt x="55" y="54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43"/>
            <p:cNvSpPr/>
            <p:nvPr/>
          </p:nvSpPr>
          <p:spPr>
            <a:xfrm>
              <a:off x="3163874" y="3394277"/>
              <a:ext cx="20017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272" y="0"/>
                  </a:moveTo>
                  <a:cubicBezTo>
                    <a:pt x="191" y="55"/>
                    <a:pt x="109" y="109"/>
                    <a:pt x="28" y="109"/>
                  </a:cubicBezTo>
                  <a:cubicBezTo>
                    <a:pt x="1" y="109"/>
                    <a:pt x="1" y="82"/>
                    <a:pt x="1" y="82"/>
                  </a:cubicBezTo>
                  <a:cubicBezTo>
                    <a:pt x="1" y="109"/>
                    <a:pt x="1" y="109"/>
                    <a:pt x="1" y="109"/>
                  </a:cubicBezTo>
                  <a:cubicBezTo>
                    <a:pt x="1" y="190"/>
                    <a:pt x="55" y="272"/>
                    <a:pt x="136" y="272"/>
                  </a:cubicBezTo>
                  <a:cubicBezTo>
                    <a:pt x="218" y="272"/>
                    <a:pt x="299" y="190"/>
                    <a:pt x="299" y="109"/>
                  </a:cubicBezTo>
                  <a:cubicBezTo>
                    <a:pt x="299" y="82"/>
                    <a:pt x="272" y="27"/>
                    <a:pt x="27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43"/>
            <p:cNvSpPr/>
            <p:nvPr/>
          </p:nvSpPr>
          <p:spPr>
            <a:xfrm>
              <a:off x="3125906" y="3392475"/>
              <a:ext cx="3670" cy="3670"/>
            </a:xfrm>
            <a:custGeom>
              <a:avLst/>
              <a:gdLst/>
              <a:ahLst/>
              <a:cxnLst/>
              <a:rect l="l" t="t" r="r" b="b"/>
              <a:pathLst>
                <a:path w="55" h="55" extrusionOk="0">
                  <a:moveTo>
                    <a:pt x="0" y="0"/>
                  </a:moveTo>
                  <a:cubicBezTo>
                    <a:pt x="27" y="27"/>
                    <a:pt x="54" y="54"/>
                    <a:pt x="54" y="54"/>
                  </a:cubicBezTo>
                  <a:cubicBezTo>
                    <a:pt x="54" y="54"/>
                    <a:pt x="27" y="27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43"/>
            <p:cNvSpPr/>
            <p:nvPr/>
          </p:nvSpPr>
          <p:spPr>
            <a:xfrm>
              <a:off x="3084269" y="2103855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0" y="136"/>
                  </a:moveTo>
                  <a:cubicBezTo>
                    <a:pt x="0" y="136"/>
                    <a:pt x="0" y="136"/>
                    <a:pt x="0" y="163"/>
                  </a:cubicBezTo>
                  <a:cubicBezTo>
                    <a:pt x="0" y="153"/>
                    <a:pt x="1" y="144"/>
                    <a:pt x="2" y="136"/>
                  </a:cubicBezTo>
                  <a:lnTo>
                    <a:pt x="2" y="136"/>
                  </a:lnTo>
                  <a:cubicBezTo>
                    <a:pt x="1" y="136"/>
                    <a:pt x="1" y="136"/>
                    <a:pt x="0" y="136"/>
                  </a:cubicBezTo>
                  <a:close/>
                  <a:moveTo>
                    <a:pt x="163" y="0"/>
                  </a:moveTo>
                  <a:cubicBezTo>
                    <a:pt x="89" y="0"/>
                    <a:pt x="14" y="45"/>
                    <a:pt x="2" y="136"/>
                  </a:cubicBezTo>
                  <a:lnTo>
                    <a:pt x="2" y="136"/>
                  </a:lnTo>
                  <a:cubicBezTo>
                    <a:pt x="110" y="137"/>
                    <a:pt x="190" y="217"/>
                    <a:pt x="244" y="271"/>
                  </a:cubicBezTo>
                  <a:cubicBezTo>
                    <a:pt x="271" y="244"/>
                    <a:pt x="299" y="217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43"/>
            <p:cNvSpPr/>
            <p:nvPr/>
          </p:nvSpPr>
          <p:spPr>
            <a:xfrm>
              <a:off x="3111427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8" y="244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43"/>
            <p:cNvSpPr/>
            <p:nvPr/>
          </p:nvSpPr>
          <p:spPr>
            <a:xfrm>
              <a:off x="3113228" y="2147294"/>
              <a:ext cx="3670" cy="1868"/>
            </a:xfrm>
            <a:custGeom>
              <a:avLst/>
              <a:gdLst/>
              <a:ahLst/>
              <a:cxnLst/>
              <a:rect l="l" t="t" r="r" b="b"/>
              <a:pathLst>
                <a:path w="55" h="28" extrusionOk="0">
                  <a:moveTo>
                    <a:pt x="0" y="0"/>
                  </a:moveTo>
                  <a:cubicBezTo>
                    <a:pt x="27" y="27"/>
                    <a:pt x="54" y="27"/>
                    <a:pt x="54" y="27"/>
                  </a:cubicBezTo>
                  <a:cubicBezTo>
                    <a:pt x="54" y="27"/>
                    <a:pt x="27" y="0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43"/>
            <p:cNvSpPr/>
            <p:nvPr/>
          </p:nvSpPr>
          <p:spPr>
            <a:xfrm>
              <a:off x="311142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190" y="218"/>
                    <a:pt x="244" y="136"/>
                    <a:pt x="244" y="55"/>
                  </a:cubicBezTo>
                  <a:cubicBezTo>
                    <a:pt x="244" y="55"/>
                    <a:pt x="271" y="82"/>
                    <a:pt x="298" y="82"/>
                  </a:cubicBezTo>
                  <a:cubicBezTo>
                    <a:pt x="271" y="28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43"/>
            <p:cNvSpPr/>
            <p:nvPr/>
          </p:nvSpPr>
          <p:spPr>
            <a:xfrm>
              <a:off x="3084269" y="242053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09" y="1"/>
                  </a:moveTo>
                  <a:cubicBezTo>
                    <a:pt x="27" y="28"/>
                    <a:pt x="0" y="82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lnTo>
                    <a:pt x="271" y="136"/>
                  </a:lnTo>
                  <a:cubicBezTo>
                    <a:pt x="217" y="82"/>
                    <a:pt x="163" y="28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43"/>
            <p:cNvSpPr/>
            <p:nvPr/>
          </p:nvSpPr>
          <p:spPr>
            <a:xfrm>
              <a:off x="3058913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43"/>
            <p:cNvSpPr/>
            <p:nvPr/>
          </p:nvSpPr>
          <p:spPr>
            <a:xfrm>
              <a:off x="3084269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43"/>
            <p:cNvSpPr/>
            <p:nvPr/>
          </p:nvSpPr>
          <p:spPr>
            <a:xfrm>
              <a:off x="3058913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43"/>
            <p:cNvSpPr/>
            <p:nvPr/>
          </p:nvSpPr>
          <p:spPr>
            <a:xfrm>
              <a:off x="3084269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43"/>
            <p:cNvSpPr/>
            <p:nvPr/>
          </p:nvSpPr>
          <p:spPr>
            <a:xfrm>
              <a:off x="3058913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43"/>
            <p:cNvSpPr/>
            <p:nvPr/>
          </p:nvSpPr>
          <p:spPr>
            <a:xfrm>
              <a:off x="3084269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43"/>
            <p:cNvSpPr/>
            <p:nvPr/>
          </p:nvSpPr>
          <p:spPr>
            <a:xfrm>
              <a:off x="3111427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8" y="244"/>
                    <a:pt x="298" y="163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43"/>
            <p:cNvSpPr/>
            <p:nvPr/>
          </p:nvSpPr>
          <p:spPr>
            <a:xfrm>
              <a:off x="3058913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43"/>
            <p:cNvSpPr/>
            <p:nvPr/>
          </p:nvSpPr>
          <p:spPr>
            <a:xfrm>
              <a:off x="3084269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43"/>
            <p:cNvSpPr/>
            <p:nvPr/>
          </p:nvSpPr>
          <p:spPr>
            <a:xfrm>
              <a:off x="3111427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3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43"/>
            <p:cNvSpPr/>
            <p:nvPr/>
          </p:nvSpPr>
          <p:spPr>
            <a:xfrm>
              <a:off x="3058913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43"/>
            <p:cNvSpPr/>
            <p:nvPr/>
          </p:nvSpPr>
          <p:spPr>
            <a:xfrm>
              <a:off x="3084269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43"/>
            <p:cNvSpPr/>
            <p:nvPr/>
          </p:nvSpPr>
          <p:spPr>
            <a:xfrm>
              <a:off x="3111427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43"/>
            <p:cNvSpPr/>
            <p:nvPr/>
          </p:nvSpPr>
          <p:spPr>
            <a:xfrm>
              <a:off x="3058913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43"/>
            <p:cNvSpPr/>
            <p:nvPr/>
          </p:nvSpPr>
          <p:spPr>
            <a:xfrm>
              <a:off x="3084269" y="294540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43"/>
            <p:cNvSpPr/>
            <p:nvPr/>
          </p:nvSpPr>
          <p:spPr>
            <a:xfrm>
              <a:off x="3111427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4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43"/>
            <p:cNvSpPr/>
            <p:nvPr/>
          </p:nvSpPr>
          <p:spPr>
            <a:xfrm>
              <a:off x="3111427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43"/>
            <p:cNvSpPr/>
            <p:nvPr/>
          </p:nvSpPr>
          <p:spPr>
            <a:xfrm>
              <a:off x="3058913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190"/>
                    <a:pt x="1" y="217"/>
                    <a:pt x="28" y="244"/>
                  </a:cubicBezTo>
                  <a:lnTo>
                    <a:pt x="55" y="244"/>
                  </a:lnTo>
                  <a:cubicBezTo>
                    <a:pt x="55" y="244"/>
                    <a:pt x="55" y="272"/>
                    <a:pt x="82" y="299"/>
                  </a:cubicBezTo>
                  <a:lnTo>
                    <a:pt x="109" y="299"/>
                  </a:lnTo>
                  <a:cubicBezTo>
                    <a:pt x="163" y="299"/>
                    <a:pt x="190" y="244"/>
                    <a:pt x="272" y="244"/>
                  </a:cubicBezTo>
                  <a:cubicBezTo>
                    <a:pt x="272" y="217"/>
                    <a:pt x="299" y="190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43"/>
            <p:cNvSpPr/>
            <p:nvPr/>
          </p:nvSpPr>
          <p:spPr>
            <a:xfrm>
              <a:off x="3084269" y="3269365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299" y="1"/>
                  </a:moveTo>
                  <a:lnTo>
                    <a:pt x="299" y="1"/>
                  </a:lnTo>
                  <a:cubicBezTo>
                    <a:pt x="190" y="28"/>
                    <a:pt x="109" y="28"/>
                    <a:pt x="0" y="28"/>
                  </a:cubicBezTo>
                  <a:cubicBezTo>
                    <a:pt x="27" y="109"/>
                    <a:pt x="82" y="164"/>
                    <a:pt x="163" y="164"/>
                  </a:cubicBezTo>
                  <a:cubicBezTo>
                    <a:pt x="244" y="164"/>
                    <a:pt x="299" y="109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43"/>
            <p:cNvSpPr/>
            <p:nvPr/>
          </p:nvSpPr>
          <p:spPr>
            <a:xfrm>
              <a:off x="3111427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8" y="245"/>
                    <a:pt x="298" y="164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43"/>
            <p:cNvSpPr/>
            <p:nvPr/>
          </p:nvSpPr>
          <p:spPr>
            <a:xfrm>
              <a:off x="3084269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43"/>
            <p:cNvSpPr/>
            <p:nvPr/>
          </p:nvSpPr>
          <p:spPr>
            <a:xfrm>
              <a:off x="3058913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43"/>
            <p:cNvSpPr/>
            <p:nvPr/>
          </p:nvSpPr>
          <p:spPr>
            <a:xfrm>
              <a:off x="3098749" y="3367119"/>
              <a:ext cx="5471" cy="14546"/>
            </a:xfrm>
            <a:custGeom>
              <a:avLst/>
              <a:gdLst/>
              <a:ahLst/>
              <a:cxnLst/>
              <a:rect l="l" t="t" r="r" b="b"/>
              <a:pathLst>
                <a:path w="82" h="218" extrusionOk="0">
                  <a:moveTo>
                    <a:pt x="27" y="0"/>
                  </a:moveTo>
                  <a:cubicBezTo>
                    <a:pt x="27" y="82"/>
                    <a:pt x="0" y="163"/>
                    <a:pt x="54" y="217"/>
                  </a:cubicBezTo>
                  <a:cubicBezTo>
                    <a:pt x="82" y="190"/>
                    <a:pt x="82" y="163"/>
                    <a:pt x="82" y="109"/>
                  </a:cubicBezTo>
                  <a:cubicBezTo>
                    <a:pt x="82" y="55"/>
                    <a:pt x="54" y="28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43"/>
            <p:cNvSpPr/>
            <p:nvPr/>
          </p:nvSpPr>
          <p:spPr>
            <a:xfrm>
              <a:off x="3111427" y="333816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71" y="272"/>
                    <a:pt x="298" y="217"/>
                  </a:cubicBezTo>
                  <a:lnTo>
                    <a:pt x="298" y="109"/>
                  </a:lnTo>
                  <a:cubicBezTo>
                    <a:pt x="271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43"/>
            <p:cNvSpPr/>
            <p:nvPr/>
          </p:nvSpPr>
          <p:spPr>
            <a:xfrm>
              <a:off x="3031755" y="2103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43"/>
            <p:cNvSpPr/>
            <p:nvPr/>
          </p:nvSpPr>
          <p:spPr>
            <a:xfrm>
              <a:off x="3058913" y="2082102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8" y="1"/>
                  </a:moveTo>
                  <a:cubicBezTo>
                    <a:pt x="1" y="28"/>
                    <a:pt x="1" y="55"/>
                    <a:pt x="1" y="82"/>
                  </a:cubicBezTo>
                  <a:cubicBezTo>
                    <a:pt x="1" y="163"/>
                    <a:pt x="55" y="245"/>
                    <a:pt x="136" y="245"/>
                  </a:cubicBezTo>
                  <a:cubicBezTo>
                    <a:pt x="218" y="245"/>
                    <a:pt x="272" y="190"/>
                    <a:pt x="299" y="109"/>
                  </a:cubicBezTo>
                  <a:lnTo>
                    <a:pt x="299" y="109"/>
                  </a:lnTo>
                  <a:cubicBezTo>
                    <a:pt x="268" y="132"/>
                    <a:pt x="237" y="142"/>
                    <a:pt x="208" y="142"/>
                  </a:cubicBezTo>
                  <a:cubicBezTo>
                    <a:pt x="133" y="142"/>
                    <a:pt x="67" y="78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43"/>
            <p:cNvSpPr/>
            <p:nvPr/>
          </p:nvSpPr>
          <p:spPr>
            <a:xfrm>
              <a:off x="3031755" y="215630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43"/>
            <p:cNvSpPr/>
            <p:nvPr/>
          </p:nvSpPr>
          <p:spPr>
            <a:xfrm>
              <a:off x="3006399" y="2183460"/>
              <a:ext cx="20017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163"/>
                    <a:pt x="1" y="163"/>
                    <a:pt x="1" y="190"/>
                  </a:cubicBezTo>
                  <a:cubicBezTo>
                    <a:pt x="55" y="218"/>
                    <a:pt x="137" y="245"/>
                    <a:pt x="218" y="272"/>
                  </a:cubicBezTo>
                  <a:cubicBezTo>
                    <a:pt x="272" y="245"/>
                    <a:pt x="299" y="190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43"/>
            <p:cNvSpPr/>
            <p:nvPr/>
          </p:nvSpPr>
          <p:spPr>
            <a:xfrm>
              <a:off x="3006399" y="2393381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43"/>
            <p:cNvSpPr/>
            <p:nvPr/>
          </p:nvSpPr>
          <p:spPr>
            <a:xfrm>
              <a:off x="3031755" y="2418737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43"/>
            <p:cNvSpPr/>
            <p:nvPr/>
          </p:nvSpPr>
          <p:spPr>
            <a:xfrm>
              <a:off x="3058913" y="2400654"/>
              <a:ext cx="16348" cy="12744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" y="0"/>
                  </a:moveTo>
                  <a:cubicBezTo>
                    <a:pt x="1" y="27"/>
                    <a:pt x="1" y="27"/>
                    <a:pt x="1" y="27"/>
                  </a:cubicBezTo>
                  <a:cubicBezTo>
                    <a:pt x="1" y="109"/>
                    <a:pt x="55" y="190"/>
                    <a:pt x="136" y="190"/>
                  </a:cubicBezTo>
                  <a:cubicBezTo>
                    <a:pt x="190" y="190"/>
                    <a:pt x="218" y="163"/>
                    <a:pt x="245" y="136"/>
                  </a:cubicBezTo>
                  <a:cubicBezTo>
                    <a:pt x="163" y="109"/>
                    <a:pt x="82" y="55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43"/>
            <p:cNvSpPr/>
            <p:nvPr/>
          </p:nvSpPr>
          <p:spPr>
            <a:xfrm>
              <a:off x="3006399" y="244589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43"/>
            <p:cNvSpPr/>
            <p:nvPr/>
          </p:nvSpPr>
          <p:spPr>
            <a:xfrm>
              <a:off x="3031755" y="247125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43"/>
            <p:cNvSpPr/>
            <p:nvPr/>
          </p:nvSpPr>
          <p:spPr>
            <a:xfrm>
              <a:off x="3006399" y="2498408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43"/>
            <p:cNvSpPr/>
            <p:nvPr/>
          </p:nvSpPr>
          <p:spPr>
            <a:xfrm>
              <a:off x="3031755" y="252369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43"/>
            <p:cNvSpPr/>
            <p:nvPr/>
          </p:nvSpPr>
          <p:spPr>
            <a:xfrm>
              <a:off x="3006399" y="2550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43"/>
            <p:cNvSpPr/>
            <p:nvPr/>
          </p:nvSpPr>
          <p:spPr>
            <a:xfrm>
              <a:off x="3031755" y="278613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43"/>
            <p:cNvSpPr/>
            <p:nvPr/>
          </p:nvSpPr>
          <p:spPr>
            <a:xfrm>
              <a:off x="3006399" y="281329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43"/>
            <p:cNvSpPr/>
            <p:nvPr/>
          </p:nvSpPr>
          <p:spPr>
            <a:xfrm>
              <a:off x="3031755" y="283864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43"/>
            <p:cNvSpPr/>
            <p:nvPr/>
          </p:nvSpPr>
          <p:spPr>
            <a:xfrm>
              <a:off x="3006399" y="2865804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43"/>
            <p:cNvSpPr/>
            <p:nvPr/>
          </p:nvSpPr>
          <p:spPr>
            <a:xfrm>
              <a:off x="3031755" y="289109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43"/>
            <p:cNvSpPr/>
            <p:nvPr/>
          </p:nvSpPr>
          <p:spPr>
            <a:xfrm>
              <a:off x="3006399" y="2918251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43"/>
            <p:cNvSpPr/>
            <p:nvPr/>
          </p:nvSpPr>
          <p:spPr>
            <a:xfrm>
              <a:off x="3031755" y="2945409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43"/>
            <p:cNvSpPr/>
            <p:nvPr/>
          </p:nvSpPr>
          <p:spPr>
            <a:xfrm>
              <a:off x="3031755" y="2997922"/>
              <a:ext cx="9141" cy="16348"/>
            </a:xfrm>
            <a:custGeom>
              <a:avLst/>
              <a:gdLst/>
              <a:ahLst/>
              <a:cxnLst/>
              <a:rect l="l" t="t" r="r" b="b"/>
              <a:pathLst>
                <a:path w="137" h="245" extrusionOk="0">
                  <a:moveTo>
                    <a:pt x="109" y="0"/>
                  </a:moveTo>
                  <a:cubicBezTo>
                    <a:pt x="55" y="0"/>
                    <a:pt x="1" y="82"/>
                    <a:pt x="1" y="136"/>
                  </a:cubicBezTo>
                  <a:cubicBezTo>
                    <a:pt x="1" y="190"/>
                    <a:pt x="28" y="217"/>
                    <a:pt x="28" y="244"/>
                  </a:cubicBezTo>
                  <a:cubicBezTo>
                    <a:pt x="82" y="244"/>
                    <a:pt x="109" y="244"/>
                    <a:pt x="136" y="217"/>
                  </a:cubicBezTo>
                  <a:cubicBezTo>
                    <a:pt x="82" y="163"/>
                    <a:pt x="109" y="82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43"/>
            <p:cNvSpPr/>
            <p:nvPr/>
          </p:nvSpPr>
          <p:spPr>
            <a:xfrm>
              <a:off x="3006399" y="297076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43"/>
            <p:cNvSpPr/>
            <p:nvPr/>
          </p:nvSpPr>
          <p:spPr>
            <a:xfrm>
              <a:off x="3033557" y="3162603"/>
              <a:ext cx="18216" cy="12744"/>
            </a:xfrm>
            <a:custGeom>
              <a:avLst/>
              <a:gdLst/>
              <a:ahLst/>
              <a:cxnLst/>
              <a:rect l="l" t="t" r="r" b="b"/>
              <a:pathLst>
                <a:path w="273" h="191" extrusionOk="0">
                  <a:moveTo>
                    <a:pt x="272" y="0"/>
                  </a:moveTo>
                  <a:cubicBezTo>
                    <a:pt x="164" y="0"/>
                    <a:pt x="82" y="55"/>
                    <a:pt x="1" y="109"/>
                  </a:cubicBezTo>
                  <a:cubicBezTo>
                    <a:pt x="28" y="163"/>
                    <a:pt x="82" y="190"/>
                    <a:pt x="136" y="190"/>
                  </a:cubicBezTo>
                  <a:cubicBezTo>
                    <a:pt x="218" y="190"/>
                    <a:pt x="272" y="109"/>
                    <a:pt x="272" y="28"/>
                  </a:cubicBezTo>
                  <a:cubicBezTo>
                    <a:pt x="272" y="28"/>
                    <a:pt x="272" y="0"/>
                    <a:pt x="27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43"/>
            <p:cNvSpPr/>
            <p:nvPr/>
          </p:nvSpPr>
          <p:spPr>
            <a:xfrm>
              <a:off x="3031755" y="3207843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43"/>
            <p:cNvSpPr/>
            <p:nvPr/>
          </p:nvSpPr>
          <p:spPr>
            <a:xfrm>
              <a:off x="3020879" y="3187959"/>
              <a:ext cx="5538" cy="12744"/>
            </a:xfrm>
            <a:custGeom>
              <a:avLst/>
              <a:gdLst/>
              <a:ahLst/>
              <a:cxnLst/>
              <a:rect l="l" t="t" r="r" b="b"/>
              <a:pathLst>
                <a:path w="83" h="191" extrusionOk="0">
                  <a:moveTo>
                    <a:pt x="82" y="0"/>
                  </a:moveTo>
                  <a:cubicBezTo>
                    <a:pt x="55" y="54"/>
                    <a:pt x="28" y="136"/>
                    <a:pt x="1" y="190"/>
                  </a:cubicBezTo>
                  <a:cubicBezTo>
                    <a:pt x="55" y="163"/>
                    <a:pt x="82" y="109"/>
                    <a:pt x="82" y="54"/>
                  </a:cubicBezTo>
                  <a:cubicBezTo>
                    <a:pt x="82" y="27"/>
                    <a:pt x="82" y="27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43"/>
            <p:cNvSpPr/>
            <p:nvPr/>
          </p:nvSpPr>
          <p:spPr>
            <a:xfrm>
              <a:off x="3058913" y="3236803"/>
              <a:ext cx="1868" cy="14546"/>
            </a:xfrm>
            <a:custGeom>
              <a:avLst/>
              <a:gdLst/>
              <a:ahLst/>
              <a:cxnLst/>
              <a:rect l="l" t="t" r="r" b="b"/>
              <a:pathLst>
                <a:path w="28" h="218" extrusionOk="0">
                  <a:moveTo>
                    <a:pt x="28" y="1"/>
                  </a:moveTo>
                  <a:cubicBezTo>
                    <a:pt x="1" y="28"/>
                    <a:pt x="1" y="55"/>
                    <a:pt x="1" y="109"/>
                  </a:cubicBezTo>
                  <a:cubicBezTo>
                    <a:pt x="1" y="136"/>
                    <a:pt x="1" y="190"/>
                    <a:pt x="28" y="218"/>
                  </a:cubicBezTo>
                  <a:lnTo>
                    <a:pt x="28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43"/>
            <p:cNvSpPr/>
            <p:nvPr/>
          </p:nvSpPr>
          <p:spPr>
            <a:xfrm>
              <a:off x="3031755" y="3260357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136"/>
                    <a:pt x="299" y="109"/>
                    <a:pt x="299" y="109"/>
                  </a:cubicBezTo>
                  <a:lnTo>
                    <a:pt x="299" y="82"/>
                  </a:lnTo>
                  <a:cubicBezTo>
                    <a:pt x="272" y="27"/>
                    <a:pt x="218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43"/>
            <p:cNvSpPr/>
            <p:nvPr/>
          </p:nvSpPr>
          <p:spPr>
            <a:xfrm>
              <a:off x="3039029" y="3312804"/>
              <a:ext cx="12744" cy="7340"/>
            </a:xfrm>
            <a:custGeom>
              <a:avLst/>
              <a:gdLst/>
              <a:ahLst/>
              <a:cxnLst/>
              <a:rect l="l" t="t" r="r" b="b"/>
              <a:pathLst>
                <a:path w="191" h="110" extrusionOk="0">
                  <a:moveTo>
                    <a:pt x="0" y="1"/>
                  </a:moveTo>
                  <a:cubicBezTo>
                    <a:pt x="54" y="55"/>
                    <a:pt x="109" y="109"/>
                    <a:pt x="190" y="109"/>
                  </a:cubicBezTo>
                  <a:cubicBezTo>
                    <a:pt x="190" y="55"/>
                    <a:pt x="136" y="1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43"/>
            <p:cNvSpPr/>
            <p:nvPr/>
          </p:nvSpPr>
          <p:spPr>
            <a:xfrm>
              <a:off x="3006399" y="3285646"/>
              <a:ext cx="20017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191"/>
                    <a:pt x="1" y="218"/>
                    <a:pt x="28" y="245"/>
                  </a:cubicBezTo>
                  <a:cubicBezTo>
                    <a:pt x="82" y="272"/>
                    <a:pt x="137" y="299"/>
                    <a:pt x="191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43"/>
            <p:cNvSpPr/>
            <p:nvPr/>
          </p:nvSpPr>
          <p:spPr>
            <a:xfrm>
              <a:off x="2979309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lnTo>
                    <a:pt x="217" y="299"/>
                  </a:lnTo>
                  <a:cubicBezTo>
                    <a:pt x="190" y="272"/>
                    <a:pt x="163" y="245"/>
                    <a:pt x="136" y="218"/>
                  </a:cubicBezTo>
                  <a:cubicBezTo>
                    <a:pt x="163" y="191"/>
                    <a:pt x="244" y="164"/>
                    <a:pt x="298" y="82"/>
                  </a:cubicBezTo>
                  <a:cubicBezTo>
                    <a:pt x="271" y="28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43"/>
            <p:cNvSpPr/>
            <p:nvPr/>
          </p:nvSpPr>
          <p:spPr>
            <a:xfrm>
              <a:off x="2979309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43"/>
            <p:cNvSpPr/>
            <p:nvPr/>
          </p:nvSpPr>
          <p:spPr>
            <a:xfrm>
              <a:off x="2961159" y="2025986"/>
              <a:ext cx="12744" cy="20017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55" y="1"/>
                  </a:moveTo>
                  <a:cubicBezTo>
                    <a:pt x="55" y="1"/>
                    <a:pt x="82" y="28"/>
                    <a:pt x="82" y="28"/>
                  </a:cubicBezTo>
                  <a:cubicBezTo>
                    <a:pt x="82" y="82"/>
                    <a:pt x="28" y="218"/>
                    <a:pt x="1" y="299"/>
                  </a:cubicBezTo>
                  <a:lnTo>
                    <a:pt x="82" y="299"/>
                  </a:lnTo>
                  <a:cubicBezTo>
                    <a:pt x="82" y="272"/>
                    <a:pt x="109" y="272"/>
                    <a:pt x="136" y="245"/>
                  </a:cubicBezTo>
                  <a:cubicBezTo>
                    <a:pt x="164" y="218"/>
                    <a:pt x="191" y="191"/>
                    <a:pt x="191" y="136"/>
                  </a:cubicBezTo>
                  <a:cubicBezTo>
                    <a:pt x="191" y="55"/>
                    <a:pt x="136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43"/>
            <p:cNvSpPr/>
            <p:nvPr/>
          </p:nvSpPr>
          <p:spPr>
            <a:xfrm>
              <a:off x="2979309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43"/>
            <p:cNvSpPr/>
            <p:nvPr/>
          </p:nvSpPr>
          <p:spPr>
            <a:xfrm>
              <a:off x="2979309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43"/>
            <p:cNvSpPr/>
            <p:nvPr/>
          </p:nvSpPr>
          <p:spPr>
            <a:xfrm>
              <a:off x="2979309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lnTo>
                    <a:pt x="190" y="299"/>
                  </a:lnTo>
                  <a:cubicBezTo>
                    <a:pt x="217" y="271"/>
                    <a:pt x="217" y="271"/>
                    <a:pt x="244" y="244"/>
                  </a:cubicBezTo>
                  <a:lnTo>
                    <a:pt x="271" y="244"/>
                  </a:lnTo>
                  <a:cubicBezTo>
                    <a:pt x="298" y="217"/>
                    <a:pt x="298" y="190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43"/>
            <p:cNvSpPr/>
            <p:nvPr/>
          </p:nvSpPr>
          <p:spPr>
            <a:xfrm>
              <a:off x="2953953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82" y="0"/>
                  </a:moveTo>
                  <a:cubicBezTo>
                    <a:pt x="27" y="27"/>
                    <a:pt x="0" y="82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ubicBezTo>
                    <a:pt x="109" y="0"/>
                    <a:pt x="109" y="27"/>
                    <a:pt x="82" y="27"/>
                  </a:cubicBezTo>
                  <a:cubicBezTo>
                    <a:pt x="82" y="27"/>
                    <a:pt x="82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43"/>
            <p:cNvSpPr/>
            <p:nvPr/>
          </p:nvSpPr>
          <p:spPr>
            <a:xfrm>
              <a:off x="2979309" y="2366290"/>
              <a:ext cx="12678" cy="19951"/>
            </a:xfrm>
            <a:custGeom>
              <a:avLst/>
              <a:gdLst/>
              <a:ahLst/>
              <a:cxnLst/>
              <a:rect l="l" t="t" r="r" b="b"/>
              <a:pathLst>
                <a:path w="190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lnTo>
                    <a:pt x="190" y="298"/>
                  </a:lnTo>
                  <a:cubicBezTo>
                    <a:pt x="190" y="217"/>
                    <a:pt x="190" y="109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43"/>
            <p:cNvSpPr/>
            <p:nvPr/>
          </p:nvSpPr>
          <p:spPr>
            <a:xfrm>
              <a:off x="2952151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43"/>
            <p:cNvSpPr/>
            <p:nvPr/>
          </p:nvSpPr>
          <p:spPr>
            <a:xfrm>
              <a:off x="2979309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43"/>
            <p:cNvSpPr/>
            <p:nvPr/>
          </p:nvSpPr>
          <p:spPr>
            <a:xfrm>
              <a:off x="2952151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43"/>
            <p:cNvSpPr/>
            <p:nvPr/>
          </p:nvSpPr>
          <p:spPr>
            <a:xfrm>
              <a:off x="2979309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43"/>
            <p:cNvSpPr/>
            <p:nvPr/>
          </p:nvSpPr>
          <p:spPr>
            <a:xfrm>
              <a:off x="2953953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43"/>
            <p:cNvSpPr/>
            <p:nvPr/>
          </p:nvSpPr>
          <p:spPr>
            <a:xfrm>
              <a:off x="2979309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43"/>
            <p:cNvSpPr/>
            <p:nvPr/>
          </p:nvSpPr>
          <p:spPr>
            <a:xfrm>
              <a:off x="2952151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43"/>
            <p:cNvSpPr/>
            <p:nvPr/>
          </p:nvSpPr>
          <p:spPr>
            <a:xfrm>
              <a:off x="2979309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43"/>
            <p:cNvSpPr/>
            <p:nvPr/>
          </p:nvSpPr>
          <p:spPr>
            <a:xfrm>
              <a:off x="2952151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43"/>
            <p:cNvSpPr/>
            <p:nvPr/>
          </p:nvSpPr>
          <p:spPr>
            <a:xfrm>
              <a:off x="2979309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43"/>
            <p:cNvSpPr/>
            <p:nvPr/>
          </p:nvSpPr>
          <p:spPr>
            <a:xfrm>
              <a:off x="2952151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43"/>
            <p:cNvSpPr/>
            <p:nvPr/>
          </p:nvSpPr>
          <p:spPr>
            <a:xfrm>
              <a:off x="2979309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43"/>
            <p:cNvSpPr/>
            <p:nvPr/>
          </p:nvSpPr>
          <p:spPr>
            <a:xfrm>
              <a:off x="2952151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43"/>
            <p:cNvSpPr/>
            <p:nvPr/>
          </p:nvSpPr>
          <p:spPr>
            <a:xfrm>
              <a:off x="2979309" y="294540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43"/>
            <p:cNvSpPr/>
            <p:nvPr/>
          </p:nvSpPr>
          <p:spPr>
            <a:xfrm>
              <a:off x="2984713" y="2997922"/>
              <a:ext cx="14546" cy="5471"/>
            </a:xfrm>
            <a:custGeom>
              <a:avLst/>
              <a:gdLst/>
              <a:ahLst/>
              <a:cxnLst/>
              <a:rect l="l" t="t" r="r" b="b"/>
              <a:pathLst>
                <a:path w="218" h="82" extrusionOk="0">
                  <a:moveTo>
                    <a:pt x="0" y="0"/>
                  </a:moveTo>
                  <a:cubicBezTo>
                    <a:pt x="55" y="27"/>
                    <a:pt x="82" y="82"/>
                    <a:pt x="163" y="82"/>
                  </a:cubicBezTo>
                  <a:cubicBezTo>
                    <a:pt x="163" y="82"/>
                    <a:pt x="190" y="82"/>
                    <a:pt x="217" y="54"/>
                  </a:cubicBezTo>
                  <a:cubicBezTo>
                    <a:pt x="190" y="27"/>
                    <a:pt x="136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43"/>
            <p:cNvSpPr/>
            <p:nvPr/>
          </p:nvSpPr>
          <p:spPr>
            <a:xfrm>
              <a:off x="2953953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43"/>
            <p:cNvSpPr/>
            <p:nvPr/>
          </p:nvSpPr>
          <p:spPr>
            <a:xfrm>
              <a:off x="2981110" y="3218720"/>
              <a:ext cx="18149" cy="9075"/>
            </a:xfrm>
            <a:custGeom>
              <a:avLst/>
              <a:gdLst/>
              <a:ahLst/>
              <a:cxnLst/>
              <a:rect l="l" t="t" r="r" b="b"/>
              <a:pathLst>
                <a:path w="272" h="136" extrusionOk="0">
                  <a:moveTo>
                    <a:pt x="244" y="0"/>
                  </a:moveTo>
                  <a:cubicBezTo>
                    <a:pt x="163" y="0"/>
                    <a:pt x="82" y="27"/>
                    <a:pt x="0" y="82"/>
                  </a:cubicBezTo>
                  <a:cubicBezTo>
                    <a:pt x="27" y="109"/>
                    <a:pt x="82" y="136"/>
                    <a:pt x="136" y="136"/>
                  </a:cubicBezTo>
                  <a:cubicBezTo>
                    <a:pt x="217" y="136"/>
                    <a:pt x="271" y="82"/>
                    <a:pt x="27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43"/>
            <p:cNvSpPr/>
            <p:nvPr/>
          </p:nvSpPr>
          <p:spPr>
            <a:xfrm>
              <a:off x="2952151" y="323320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43"/>
            <p:cNvSpPr/>
            <p:nvPr/>
          </p:nvSpPr>
          <p:spPr>
            <a:xfrm>
              <a:off x="2979309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163"/>
                    <a:pt x="0" y="190"/>
                    <a:pt x="0" y="190"/>
                  </a:cubicBezTo>
                  <a:cubicBezTo>
                    <a:pt x="54" y="217"/>
                    <a:pt x="81" y="244"/>
                    <a:pt x="109" y="299"/>
                  </a:cubicBezTo>
                  <a:lnTo>
                    <a:pt x="163" y="299"/>
                  </a:lnTo>
                  <a:cubicBezTo>
                    <a:pt x="244" y="299"/>
                    <a:pt x="298" y="244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43"/>
            <p:cNvSpPr/>
            <p:nvPr/>
          </p:nvSpPr>
          <p:spPr>
            <a:xfrm>
              <a:off x="3006399" y="3233200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43"/>
            <p:cNvSpPr/>
            <p:nvPr/>
          </p:nvSpPr>
          <p:spPr>
            <a:xfrm>
              <a:off x="2926795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43"/>
            <p:cNvSpPr/>
            <p:nvPr/>
          </p:nvSpPr>
          <p:spPr>
            <a:xfrm>
              <a:off x="2953953" y="2087507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1"/>
                  </a:moveTo>
                  <a:cubicBezTo>
                    <a:pt x="0" y="82"/>
                    <a:pt x="55" y="164"/>
                    <a:pt x="136" y="164"/>
                  </a:cubicBezTo>
                  <a:cubicBezTo>
                    <a:pt x="217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43"/>
            <p:cNvSpPr/>
            <p:nvPr/>
          </p:nvSpPr>
          <p:spPr>
            <a:xfrm>
              <a:off x="2899637" y="2087507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1"/>
                  </a:moveTo>
                  <a:cubicBezTo>
                    <a:pt x="1" y="82"/>
                    <a:pt x="82" y="164"/>
                    <a:pt x="163" y="164"/>
                  </a:cubicBezTo>
                  <a:cubicBezTo>
                    <a:pt x="245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43"/>
            <p:cNvSpPr/>
            <p:nvPr/>
          </p:nvSpPr>
          <p:spPr>
            <a:xfrm>
              <a:off x="2899637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43"/>
            <p:cNvSpPr/>
            <p:nvPr/>
          </p:nvSpPr>
          <p:spPr>
            <a:xfrm>
              <a:off x="2926795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43"/>
            <p:cNvSpPr/>
            <p:nvPr/>
          </p:nvSpPr>
          <p:spPr>
            <a:xfrm>
              <a:off x="2952151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43"/>
            <p:cNvSpPr/>
            <p:nvPr/>
          </p:nvSpPr>
          <p:spPr>
            <a:xfrm>
              <a:off x="2899637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43"/>
            <p:cNvSpPr/>
            <p:nvPr/>
          </p:nvSpPr>
          <p:spPr>
            <a:xfrm>
              <a:off x="2926795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43"/>
            <p:cNvSpPr/>
            <p:nvPr/>
          </p:nvSpPr>
          <p:spPr>
            <a:xfrm>
              <a:off x="2953953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43"/>
            <p:cNvSpPr/>
            <p:nvPr/>
          </p:nvSpPr>
          <p:spPr>
            <a:xfrm>
              <a:off x="2899637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43"/>
            <p:cNvSpPr/>
            <p:nvPr/>
          </p:nvSpPr>
          <p:spPr>
            <a:xfrm>
              <a:off x="2926795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43"/>
            <p:cNvSpPr/>
            <p:nvPr/>
          </p:nvSpPr>
          <p:spPr>
            <a:xfrm>
              <a:off x="2952151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43"/>
            <p:cNvSpPr/>
            <p:nvPr/>
          </p:nvSpPr>
          <p:spPr>
            <a:xfrm>
              <a:off x="2953953" y="2288420"/>
              <a:ext cx="7273" cy="18149"/>
            </a:xfrm>
            <a:custGeom>
              <a:avLst/>
              <a:gdLst/>
              <a:ahLst/>
              <a:cxnLst/>
              <a:rect l="l" t="t" r="r" b="b"/>
              <a:pathLst>
                <a:path w="109" h="272" extrusionOk="0">
                  <a:moveTo>
                    <a:pt x="109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27" y="245"/>
                    <a:pt x="82" y="272"/>
                  </a:cubicBezTo>
                  <a:cubicBezTo>
                    <a:pt x="82" y="163"/>
                    <a:pt x="82" y="82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43"/>
            <p:cNvSpPr/>
            <p:nvPr/>
          </p:nvSpPr>
          <p:spPr>
            <a:xfrm>
              <a:off x="2899637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43"/>
            <p:cNvSpPr/>
            <p:nvPr/>
          </p:nvSpPr>
          <p:spPr>
            <a:xfrm>
              <a:off x="2926795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43"/>
            <p:cNvSpPr/>
            <p:nvPr/>
          </p:nvSpPr>
          <p:spPr>
            <a:xfrm>
              <a:off x="2899637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43"/>
            <p:cNvSpPr/>
            <p:nvPr/>
          </p:nvSpPr>
          <p:spPr>
            <a:xfrm>
              <a:off x="2926795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43"/>
            <p:cNvSpPr/>
            <p:nvPr/>
          </p:nvSpPr>
          <p:spPr>
            <a:xfrm>
              <a:off x="2899637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43"/>
            <p:cNvSpPr/>
            <p:nvPr/>
          </p:nvSpPr>
          <p:spPr>
            <a:xfrm>
              <a:off x="2926795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43"/>
            <p:cNvSpPr/>
            <p:nvPr/>
          </p:nvSpPr>
          <p:spPr>
            <a:xfrm>
              <a:off x="2899637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43"/>
            <p:cNvSpPr/>
            <p:nvPr/>
          </p:nvSpPr>
          <p:spPr>
            <a:xfrm>
              <a:off x="2926795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43"/>
            <p:cNvSpPr/>
            <p:nvPr/>
          </p:nvSpPr>
          <p:spPr>
            <a:xfrm>
              <a:off x="2899637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43"/>
            <p:cNvSpPr/>
            <p:nvPr/>
          </p:nvSpPr>
          <p:spPr>
            <a:xfrm>
              <a:off x="2926795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43"/>
            <p:cNvSpPr/>
            <p:nvPr/>
          </p:nvSpPr>
          <p:spPr>
            <a:xfrm>
              <a:off x="2899637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43"/>
            <p:cNvSpPr/>
            <p:nvPr/>
          </p:nvSpPr>
          <p:spPr>
            <a:xfrm>
              <a:off x="2926795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43"/>
            <p:cNvSpPr/>
            <p:nvPr/>
          </p:nvSpPr>
          <p:spPr>
            <a:xfrm>
              <a:off x="2899637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43"/>
            <p:cNvSpPr/>
            <p:nvPr/>
          </p:nvSpPr>
          <p:spPr>
            <a:xfrm>
              <a:off x="2926795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43"/>
            <p:cNvSpPr/>
            <p:nvPr/>
          </p:nvSpPr>
          <p:spPr>
            <a:xfrm>
              <a:off x="2899637" y="265581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43"/>
            <p:cNvSpPr/>
            <p:nvPr/>
          </p:nvSpPr>
          <p:spPr>
            <a:xfrm>
              <a:off x="2926795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43"/>
            <p:cNvSpPr/>
            <p:nvPr/>
          </p:nvSpPr>
          <p:spPr>
            <a:xfrm>
              <a:off x="2899637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43"/>
            <p:cNvSpPr/>
            <p:nvPr/>
          </p:nvSpPr>
          <p:spPr>
            <a:xfrm>
              <a:off x="2926795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43"/>
            <p:cNvSpPr/>
            <p:nvPr/>
          </p:nvSpPr>
          <p:spPr>
            <a:xfrm>
              <a:off x="2899637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43"/>
            <p:cNvSpPr/>
            <p:nvPr/>
          </p:nvSpPr>
          <p:spPr>
            <a:xfrm>
              <a:off x="2926795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43"/>
            <p:cNvSpPr/>
            <p:nvPr/>
          </p:nvSpPr>
          <p:spPr>
            <a:xfrm>
              <a:off x="2899637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43"/>
            <p:cNvSpPr/>
            <p:nvPr/>
          </p:nvSpPr>
          <p:spPr>
            <a:xfrm>
              <a:off x="2926795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43"/>
            <p:cNvSpPr/>
            <p:nvPr/>
          </p:nvSpPr>
          <p:spPr>
            <a:xfrm>
              <a:off x="2899637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43"/>
            <p:cNvSpPr/>
            <p:nvPr/>
          </p:nvSpPr>
          <p:spPr>
            <a:xfrm>
              <a:off x="2926795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43"/>
            <p:cNvSpPr/>
            <p:nvPr/>
          </p:nvSpPr>
          <p:spPr>
            <a:xfrm>
              <a:off x="2899637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43"/>
            <p:cNvSpPr/>
            <p:nvPr/>
          </p:nvSpPr>
          <p:spPr>
            <a:xfrm>
              <a:off x="2926795" y="294540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43"/>
            <p:cNvSpPr/>
            <p:nvPr/>
          </p:nvSpPr>
          <p:spPr>
            <a:xfrm>
              <a:off x="2926795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43"/>
            <p:cNvSpPr/>
            <p:nvPr/>
          </p:nvSpPr>
          <p:spPr>
            <a:xfrm>
              <a:off x="2899637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43"/>
            <p:cNvSpPr/>
            <p:nvPr/>
          </p:nvSpPr>
          <p:spPr>
            <a:xfrm>
              <a:off x="2899637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43"/>
            <p:cNvSpPr/>
            <p:nvPr/>
          </p:nvSpPr>
          <p:spPr>
            <a:xfrm>
              <a:off x="2926795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43"/>
            <p:cNvSpPr/>
            <p:nvPr/>
          </p:nvSpPr>
          <p:spPr>
            <a:xfrm>
              <a:off x="2899637" y="318068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43"/>
            <p:cNvSpPr/>
            <p:nvPr/>
          </p:nvSpPr>
          <p:spPr>
            <a:xfrm>
              <a:off x="2899637" y="323320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43"/>
            <p:cNvSpPr/>
            <p:nvPr/>
          </p:nvSpPr>
          <p:spPr>
            <a:xfrm>
              <a:off x="2926795" y="3260357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163"/>
                    <a:pt x="0" y="163"/>
                    <a:pt x="0" y="163"/>
                  </a:cubicBezTo>
                  <a:lnTo>
                    <a:pt x="28" y="163"/>
                  </a:lnTo>
                  <a:cubicBezTo>
                    <a:pt x="55" y="190"/>
                    <a:pt x="109" y="244"/>
                    <a:pt x="190" y="244"/>
                  </a:cubicBezTo>
                  <a:cubicBezTo>
                    <a:pt x="245" y="244"/>
                    <a:pt x="272" y="217"/>
                    <a:pt x="299" y="190"/>
                  </a:cubicBezTo>
                  <a:cubicBezTo>
                    <a:pt x="299" y="190"/>
                    <a:pt x="299" y="163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43"/>
            <p:cNvSpPr/>
            <p:nvPr/>
          </p:nvSpPr>
          <p:spPr>
            <a:xfrm>
              <a:off x="2874281" y="2103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43"/>
            <p:cNvSpPr/>
            <p:nvPr/>
          </p:nvSpPr>
          <p:spPr>
            <a:xfrm>
              <a:off x="2847190" y="2087507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1"/>
                  </a:moveTo>
                  <a:cubicBezTo>
                    <a:pt x="0" y="82"/>
                    <a:pt x="81" y="164"/>
                    <a:pt x="163" y="164"/>
                  </a:cubicBezTo>
                  <a:cubicBezTo>
                    <a:pt x="244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43"/>
            <p:cNvSpPr/>
            <p:nvPr/>
          </p:nvSpPr>
          <p:spPr>
            <a:xfrm>
              <a:off x="2847190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43"/>
            <p:cNvSpPr/>
            <p:nvPr/>
          </p:nvSpPr>
          <p:spPr>
            <a:xfrm>
              <a:off x="2874281" y="215630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43"/>
            <p:cNvSpPr/>
            <p:nvPr/>
          </p:nvSpPr>
          <p:spPr>
            <a:xfrm>
              <a:off x="2847190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43"/>
            <p:cNvSpPr/>
            <p:nvPr/>
          </p:nvSpPr>
          <p:spPr>
            <a:xfrm>
              <a:off x="2874281" y="220881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43"/>
            <p:cNvSpPr/>
            <p:nvPr/>
          </p:nvSpPr>
          <p:spPr>
            <a:xfrm>
              <a:off x="2847190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43"/>
            <p:cNvSpPr/>
            <p:nvPr/>
          </p:nvSpPr>
          <p:spPr>
            <a:xfrm>
              <a:off x="2874281" y="226126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43"/>
            <p:cNvSpPr/>
            <p:nvPr/>
          </p:nvSpPr>
          <p:spPr>
            <a:xfrm>
              <a:off x="2847190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43"/>
            <p:cNvSpPr/>
            <p:nvPr/>
          </p:nvSpPr>
          <p:spPr>
            <a:xfrm>
              <a:off x="2874281" y="231377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43"/>
            <p:cNvSpPr/>
            <p:nvPr/>
          </p:nvSpPr>
          <p:spPr>
            <a:xfrm>
              <a:off x="2847190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43"/>
            <p:cNvSpPr/>
            <p:nvPr/>
          </p:nvSpPr>
          <p:spPr>
            <a:xfrm>
              <a:off x="2874281" y="236629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43"/>
            <p:cNvSpPr/>
            <p:nvPr/>
          </p:nvSpPr>
          <p:spPr>
            <a:xfrm>
              <a:off x="2847190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43"/>
            <p:cNvSpPr/>
            <p:nvPr/>
          </p:nvSpPr>
          <p:spPr>
            <a:xfrm>
              <a:off x="2874281" y="2418737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43"/>
            <p:cNvSpPr/>
            <p:nvPr/>
          </p:nvSpPr>
          <p:spPr>
            <a:xfrm>
              <a:off x="2847190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43"/>
            <p:cNvSpPr/>
            <p:nvPr/>
          </p:nvSpPr>
          <p:spPr>
            <a:xfrm>
              <a:off x="2874281" y="247125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43"/>
            <p:cNvSpPr/>
            <p:nvPr/>
          </p:nvSpPr>
          <p:spPr>
            <a:xfrm>
              <a:off x="2847190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43"/>
            <p:cNvSpPr/>
            <p:nvPr/>
          </p:nvSpPr>
          <p:spPr>
            <a:xfrm>
              <a:off x="2874281" y="252369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43"/>
            <p:cNvSpPr/>
            <p:nvPr/>
          </p:nvSpPr>
          <p:spPr>
            <a:xfrm>
              <a:off x="2847190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43"/>
            <p:cNvSpPr/>
            <p:nvPr/>
          </p:nvSpPr>
          <p:spPr>
            <a:xfrm>
              <a:off x="2874281" y="257621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43"/>
            <p:cNvSpPr/>
            <p:nvPr/>
          </p:nvSpPr>
          <p:spPr>
            <a:xfrm>
              <a:off x="2847190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43"/>
            <p:cNvSpPr/>
            <p:nvPr/>
          </p:nvSpPr>
          <p:spPr>
            <a:xfrm>
              <a:off x="2874281" y="262865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43"/>
            <p:cNvSpPr/>
            <p:nvPr/>
          </p:nvSpPr>
          <p:spPr>
            <a:xfrm>
              <a:off x="2847190" y="265581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43"/>
            <p:cNvSpPr/>
            <p:nvPr/>
          </p:nvSpPr>
          <p:spPr>
            <a:xfrm>
              <a:off x="2874281" y="2681172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43"/>
            <p:cNvSpPr/>
            <p:nvPr/>
          </p:nvSpPr>
          <p:spPr>
            <a:xfrm>
              <a:off x="2847190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43"/>
            <p:cNvSpPr/>
            <p:nvPr/>
          </p:nvSpPr>
          <p:spPr>
            <a:xfrm>
              <a:off x="2874281" y="273368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43"/>
            <p:cNvSpPr/>
            <p:nvPr/>
          </p:nvSpPr>
          <p:spPr>
            <a:xfrm>
              <a:off x="2847190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43"/>
            <p:cNvSpPr/>
            <p:nvPr/>
          </p:nvSpPr>
          <p:spPr>
            <a:xfrm>
              <a:off x="2874281" y="278613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43"/>
            <p:cNvSpPr/>
            <p:nvPr/>
          </p:nvSpPr>
          <p:spPr>
            <a:xfrm>
              <a:off x="2847190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43"/>
            <p:cNvSpPr/>
            <p:nvPr/>
          </p:nvSpPr>
          <p:spPr>
            <a:xfrm>
              <a:off x="2874281" y="283864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43"/>
            <p:cNvSpPr/>
            <p:nvPr/>
          </p:nvSpPr>
          <p:spPr>
            <a:xfrm>
              <a:off x="2847190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43"/>
            <p:cNvSpPr/>
            <p:nvPr/>
          </p:nvSpPr>
          <p:spPr>
            <a:xfrm>
              <a:off x="2874281" y="289109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43"/>
            <p:cNvSpPr/>
            <p:nvPr/>
          </p:nvSpPr>
          <p:spPr>
            <a:xfrm>
              <a:off x="2847190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43"/>
            <p:cNvSpPr/>
            <p:nvPr/>
          </p:nvSpPr>
          <p:spPr>
            <a:xfrm>
              <a:off x="2874281" y="2945409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43"/>
            <p:cNvSpPr/>
            <p:nvPr/>
          </p:nvSpPr>
          <p:spPr>
            <a:xfrm>
              <a:off x="2874281" y="299792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43"/>
            <p:cNvSpPr/>
            <p:nvPr/>
          </p:nvSpPr>
          <p:spPr>
            <a:xfrm>
              <a:off x="2847190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43"/>
            <p:cNvSpPr/>
            <p:nvPr/>
          </p:nvSpPr>
          <p:spPr>
            <a:xfrm>
              <a:off x="2847190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43"/>
            <p:cNvSpPr/>
            <p:nvPr/>
          </p:nvSpPr>
          <p:spPr>
            <a:xfrm>
              <a:off x="2874281" y="3050369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43"/>
            <p:cNvSpPr/>
            <p:nvPr/>
          </p:nvSpPr>
          <p:spPr>
            <a:xfrm>
              <a:off x="2899637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43"/>
            <p:cNvSpPr/>
            <p:nvPr/>
          </p:nvSpPr>
          <p:spPr>
            <a:xfrm>
              <a:off x="2874281" y="3102883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43"/>
            <p:cNvSpPr/>
            <p:nvPr/>
          </p:nvSpPr>
          <p:spPr>
            <a:xfrm>
              <a:off x="2847190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43"/>
            <p:cNvSpPr/>
            <p:nvPr/>
          </p:nvSpPr>
          <p:spPr>
            <a:xfrm>
              <a:off x="2899637" y="3128239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lnTo>
                    <a:pt x="245" y="298"/>
                  </a:lnTo>
                  <a:cubicBezTo>
                    <a:pt x="245" y="271"/>
                    <a:pt x="245" y="271"/>
                    <a:pt x="245" y="271"/>
                  </a:cubicBezTo>
                  <a:lnTo>
                    <a:pt x="245" y="27"/>
                  </a:lnTo>
                  <a:cubicBezTo>
                    <a:pt x="218" y="27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43"/>
            <p:cNvSpPr/>
            <p:nvPr/>
          </p:nvSpPr>
          <p:spPr>
            <a:xfrm>
              <a:off x="2847190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43"/>
            <p:cNvSpPr/>
            <p:nvPr/>
          </p:nvSpPr>
          <p:spPr>
            <a:xfrm>
              <a:off x="2874281" y="3155330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43"/>
            <p:cNvSpPr/>
            <p:nvPr/>
          </p:nvSpPr>
          <p:spPr>
            <a:xfrm>
              <a:off x="2874281" y="3207843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43"/>
            <p:cNvSpPr/>
            <p:nvPr/>
          </p:nvSpPr>
          <p:spPr>
            <a:xfrm>
              <a:off x="2847190" y="318068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43"/>
            <p:cNvSpPr/>
            <p:nvPr/>
          </p:nvSpPr>
          <p:spPr>
            <a:xfrm>
              <a:off x="2852595" y="3233200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82" y="0"/>
                  </a:moveTo>
                  <a:cubicBezTo>
                    <a:pt x="55" y="0"/>
                    <a:pt x="28" y="27"/>
                    <a:pt x="0" y="27"/>
                  </a:cubicBezTo>
                  <a:lnTo>
                    <a:pt x="28" y="27"/>
                  </a:lnTo>
                  <a:cubicBezTo>
                    <a:pt x="109" y="82"/>
                    <a:pt x="136" y="163"/>
                    <a:pt x="217" y="217"/>
                  </a:cubicBezTo>
                  <a:cubicBezTo>
                    <a:pt x="245" y="217"/>
                    <a:pt x="245" y="190"/>
                    <a:pt x="245" y="163"/>
                  </a:cubicBezTo>
                  <a:cubicBezTo>
                    <a:pt x="245" y="82"/>
                    <a:pt x="163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43"/>
            <p:cNvSpPr/>
            <p:nvPr/>
          </p:nvSpPr>
          <p:spPr>
            <a:xfrm>
              <a:off x="2821834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43"/>
            <p:cNvSpPr/>
            <p:nvPr/>
          </p:nvSpPr>
          <p:spPr>
            <a:xfrm>
              <a:off x="2794677" y="2087507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5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43"/>
            <p:cNvSpPr/>
            <p:nvPr/>
          </p:nvSpPr>
          <p:spPr>
            <a:xfrm>
              <a:off x="2794677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43"/>
            <p:cNvSpPr/>
            <p:nvPr/>
          </p:nvSpPr>
          <p:spPr>
            <a:xfrm>
              <a:off x="2821834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43"/>
            <p:cNvSpPr/>
            <p:nvPr/>
          </p:nvSpPr>
          <p:spPr>
            <a:xfrm>
              <a:off x="2794677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43"/>
            <p:cNvSpPr/>
            <p:nvPr/>
          </p:nvSpPr>
          <p:spPr>
            <a:xfrm>
              <a:off x="2821834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43"/>
            <p:cNvSpPr/>
            <p:nvPr/>
          </p:nvSpPr>
          <p:spPr>
            <a:xfrm>
              <a:off x="2794677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43"/>
            <p:cNvSpPr/>
            <p:nvPr/>
          </p:nvSpPr>
          <p:spPr>
            <a:xfrm>
              <a:off x="2821834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43"/>
            <p:cNvSpPr/>
            <p:nvPr/>
          </p:nvSpPr>
          <p:spPr>
            <a:xfrm>
              <a:off x="2794677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43"/>
            <p:cNvSpPr/>
            <p:nvPr/>
          </p:nvSpPr>
          <p:spPr>
            <a:xfrm>
              <a:off x="2821834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43"/>
            <p:cNvSpPr/>
            <p:nvPr/>
          </p:nvSpPr>
          <p:spPr>
            <a:xfrm>
              <a:off x="2794677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43"/>
            <p:cNvSpPr/>
            <p:nvPr/>
          </p:nvSpPr>
          <p:spPr>
            <a:xfrm>
              <a:off x="2821834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43"/>
            <p:cNvSpPr/>
            <p:nvPr/>
          </p:nvSpPr>
          <p:spPr>
            <a:xfrm>
              <a:off x="2794677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43"/>
            <p:cNvSpPr/>
            <p:nvPr/>
          </p:nvSpPr>
          <p:spPr>
            <a:xfrm>
              <a:off x="2821834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43"/>
            <p:cNvSpPr/>
            <p:nvPr/>
          </p:nvSpPr>
          <p:spPr>
            <a:xfrm>
              <a:off x="2794677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43"/>
            <p:cNvSpPr/>
            <p:nvPr/>
          </p:nvSpPr>
          <p:spPr>
            <a:xfrm>
              <a:off x="2821834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43"/>
            <p:cNvSpPr/>
            <p:nvPr/>
          </p:nvSpPr>
          <p:spPr>
            <a:xfrm>
              <a:off x="2794677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43"/>
            <p:cNvSpPr/>
            <p:nvPr/>
          </p:nvSpPr>
          <p:spPr>
            <a:xfrm>
              <a:off x="2821834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43"/>
            <p:cNvSpPr/>
            <p:nvPr/>
          </p:nvSpPr>
          <p:spPr>
            <a:xfrm>
              <a:off x="2794677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43"/>
            <p:cNvSpPr/>
            <p:nvPr/>
          </p:nvSpPr>
          <p:spPr>
            <a:xfrm>
              <a:off x="2821834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43"/>
            <p:cNvSpPr/>
            <p:nvPr/>
          </p:nvSpPr>
          <p:spPr>
            <a:xfrm>
              <a:off x="2794677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43"/>
            <p:cNvSpPr/>
            <p:nvPr/>
          </p:nvSpPr>
          <p:spPr>
            <a:xfrm>
              <a:off x="2821834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43"/>
            <p:cNvSpPr/>
            <p:nvPr/>
          </p:nvSpPr>
          <p:spPr>
            <a:xfrm>
              <a:off x="2794677" y="265581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43"/>
            <p:cNvSpPr/>
            <p:nvPr/>
          </p:nvSpPr>
          <p:spPr>
            <a:xfrm>
              <a:off x="2821834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43"/>
            <p:cNvSpPr/>
            <p:nvPr/>
          </p:nvSpPr>
          <p:spPr>
            <a:xfrm>
              <a:off x="2794677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43"/>
            <p:cNvSpPr/>
            <p:nvPr/>
          </p:nvSpPr>
          <p:spPr>
            <a:xfrm>
              <a:off x="2821834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43"/>
            <p:cNvSpPr/>
            <p:nvPr/>
          </p:nvSpPr>
          <p:spPr>
            <a:xfrm>
              <a:off x="2794677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43"/>
            <p:cNvSpPr/>
            <p:nvPr/>
          </p:nvSpPr>
          <p:spPr>
            <a:xfrm>
              <a:off x="2821834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43"/>
            <p:cNvSpPr/>
            <p:nvPr/>
          </p:nvSpPr>
          <p:spPr>
            <a:xfrm>
              <a:off x="2794677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43"/>
            <p:cNvSpPr/>
            <p:nvPr/>
          </p:nvSpPr>
          <p:spPr>
            <a:xfrm>
              <a:off x="2821834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43"/>
            <p:cNvSpPr/>
            <p:nvPr/>
          </p:nvSpPr>
          <p:spPr>
            <a:xfrm>
              <a:off x="2794677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43"/>
            <p:cNvSpPr/>
            <p:nvPr/>
          </p:nvSpPr>
          <p:spPr>
            <a:xfrm>
              <a:off x="2821834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43"/>
            <p:cNvSpPr/>
            <p:nvPr/>
          </p:nvSpPr>
          <p:spPr>
            <a:xfrm>
              <a:off x="2794677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43"/>
            <p:cNvSpPr/>
            <p:nvPr/>
          </p:nvSpPr>
          <p:spPr>
            <a:xfrm>
              <a:off x="2821834" y="294540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43"/>
            <p:cNvSpPr/>
            <p:nvPr/>
          </p:nvSpPr>
          <p:spPr>
            <a:xfrm>
              <a:off x="2821834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43"/>
            <p:cNvSpPr/>
            <p:nvPr/>
          </p:nvSpPr>
          <p:spPr>
            <a:xfrm>
              <a:off x="2794677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43"/>
            <p:cNvSpPr/>
            <p:nvPr/>
          </p:nvSpPr>
          <p:spPr>
            <a:xfrm>
              <a:off x="2794677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43"/>
            <p:cNvSpPr/>
            <p:nvPr/>
          </p:nvSpPr>
          <p:spPr>
            <a:xfrm>
              <a:off x="2821834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43"/>
            <p:cNvSpPr/>
            <p:nvPr/>
          </p:nvSpPr>
          <p:spPr>
            <a:xfrm>
              <a:off x="2821834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43"/>
            <p:cNvSpPr/>
            <p:nvPr/>
          </p:nvSpPr>
          <p:spPr>
            <a:xfrm>
              <a:off x="2794677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43"/>
            <p:cNvSpPr/>
            <p:nvPr/>
          </p:nvSpPr>
          <p:spPr>
            <a:xfrm>
              <a:off x="2794677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43"/>
            <p:cNvSpPr/>
            <p:nvPr/>
          </p:nvSpPr>
          <p:spPr>
            <a:xfrm>
              <a:off x="2821834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43"/>
            <p:cNvSpPr/>
            <p:nvPr/>
          </p:nvSpPr>
          <p:spPr>
            <a:xfrm>
              <a:off x="2821834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55" y="190"/>
                    <a:pt x="109" y="218"/>
                    <a:pt x="136" y="245"/>
                  </a:cubicBezTo>
                  <a:cubicBezTo>
                    <a:pt x="136" y="272"/>
                    <a:pt x="163" y="272"/>
                    <a:pt x="190" y="299"/>
                  </a:cubicBezTo>
                  <a:cubicBezTo>
                    <a:pt x="244" y="272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43"/>
            <p:cNvSpPr/>
            <p:nvPr/>
          </p:nvSpPr>
          <p:spPr>
            <a:xfrm>
              <a:off x="2798280" y="3180686"/>
              <a:ext cx="18149" cy="20017"/>
            </a:xfrm>
            <a:custGeom>
              <a:avLst/>
              <a:gdLst/>
              <a:ahLst/>
              <a:cxnLst/>
              <a:rect l="l" t="t" r="r" b="b"/>
              <a:pathLst>
                <a:path w="272" h="300" extrusionOk="0">
                  <a:moveTo>
                    <a:pt x="109" y="1"/>
                  </a:moveTo>
                  <a:cubicBezTo>
                    <a:pt x="82" y="1"/>
                    <a:pt x="55" y="28"/>
                    <a:pt x="28" y="28"/>
                  </a:cubicBezTo>
                  <a:cubicBezTo>
                    <a:pt x="1" y="82"/>
                    <a:pt x="1" y="109"/>
                    <a:pt x="1" y="163"/>
                  </a:cubicBezTo>
                  <a:cubicBezTo>
                    <a:pt x="1" y="191"/>
                    <a:pt x="1" y="245"/>
                    <a:pt x="28" y="272"/>
                  </a:cubicBezTo>
                  <a:cubicBezTo>
                    <a:pt x="55" y="299"/>
                    <a:pt x="82" y="299"/>
                    <a:pt x="109" y="299"/>
                  </a:cubicBezTo>
                  <a:cubicBezTo>
                    <a:pt x="191" y="299"/>
                    <a:pt x="272" y="245"/>
                    <a:pt x="272" y="163"/>
                  </a:cubicBezTo>
                  <a:cubicBezTo>
                    <a:pt x="272" y="82"/>
                    <a:pt x="191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43"/>
            <p:cNvSpPr/>
            <p:nvPr/>
          </p:nvSpPr>
          <p:spPr>
            <a:xfrm>
              <a:off x="2769321" y="2103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43"/>
            <p:cNvSpPr/>
            <p:nvPr/>
          </p:nvSpPr>
          <p:spPr>
            <a:xfrm>
              <a:off x="2754841" y="2087507"/>
              <a:ext cx="9141" cy="9141"/>
            </a:xfrm>
            <a:custGeom>
              <a:avLst/>
              <a:gdLst/>
              <a:ahLst/>
              <a:cxnLst/>
              <a:rect l="l" t="t" r="r" b="b"/>
              <a:pathLst>
                <a:path w="137" h="137" extrusionOk="0">
                  <a:moveTo>
                    <a:pt x="1" y="1"/>
                  </a:moveTo>
                  <a:cubicBezTo>
                    <a:pt x="28" y="82"/>
                    <a:pt x="28" y="137"/>
                    <a:pt x="28" y="137"/>
                  </a:cubicBezTo>
                  <a:cubicBezTo>
                    <a:pt x="82" y="137"/>
                    <a:pt x="136" y="82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43"/>
            <p:cNvSpPr/>
            <p:nvPr/>
          </p:nvSpPr>
          <p:spPr>
            <a:xfrm>
              <a:off x="2742163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43"/>
            <p:cNvSpPr/>
            <p:nvPr/>
          </p:nvSpPr>
          <p:spPr>
            <a:xfrm>
              <a:off x="2769321" y="215630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43"/>
            <p:cNvSpPr/>
            <p:nvPr/>
          </p:nvSpPr>
          <p:spPr>
            <a:xfrm>
              <a:off x="2742163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43"/>
            <p:cNvSpPr/>
            <p:nvPr/>
          </p:nvSpPr>
          <p:spPr>
            <a:xfrm>
              <a:off x="2769321" y="220881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43"/>
            <p:cNvSpPr/>
            <p:nvPr/>
          </p:nvSpPr>
          <p:spPr>
            <a:xfrm>
              <a:off x="2742163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4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43"/>
            <p:cNvSpPr/>
            <p:nvPr/>
          </p:nvSpPr>
          <p:spPr>
            <a:xfrm>
              <a:off x="2769321" y="226126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43"/>
            <p:cNvSpPr/>
            <p:nvPr/>
          </p:nvSpPr>
          <p:spPr>
            <a:xfrm>
              <a:off x="2742163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43"/>
            <p:cNvSpPr/>
            <p:nvPr/>
          </p:nvSpPr>
          <p:spPr>
            <a:xfrm>
              <a:off x="2769321" y="231377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43"/>
            <p:cNvSpPr/>
            <p:nvPr/>
          </p:nvSpPr>
          <p:spPr>
            <a:xfrm>
              <a:off x="2742163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43"/>
            <p:cNvSpPr/>
            <p:nvPr/>
          </p:nvSpPr>
          <p:spPr>
            <a:xfrm>
              <a:off x="2769321" y="236629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43"/>
            <p:cNvSpPr/>
            <p:nvPr/>
          </p:nvSpPr>
          <p:spPr>
            <a:xfrm>
              <a:off x="2742163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43"/>
            <p:cNvSpPr/>
            <p:nvPr/>
          </p:nvSpPr>
          <p:spPr>
            <a:xfrm>
              <a:off x="2769321" y="2418737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43"/>
            <p:cNvSpPr/>
            <p:nvPr/>
          </p:nvSpPr>
          <p:spPr>
            <a:xfrm>
              <a:off x="2742163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43"/>
            <p:cNvSpPr/>
            <p:nvPr/>
          </p:nvSpPr>
          <p:spPr>
            <a:xfrm>
              <a:off x="2769321" y="247125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43"/>
            <p:cNvSpPr/>
            <p:nvPr/>
          </p:nvSpPr>
          <p:spPr>
            <a:xfrm>
              <a:off x="2742163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43"/>
            <p:cNvSpPr/>
            <p:nvPr/>
          </p:nvSpPr>
          <p:spPr>
            <a:xfrm>
              <a:off x="2769321" y="252369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43"/>
            <p:cNvSpPr/>
            <p:nvPr/>
          </p:nvSpPr>
          <p:spPr>
            <a:xfrm>
              <a:off x="2742163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43"/>
            <p:cNvSpPr/>
            <p:nvPr/>
          </p:nvSpPr>
          <p:spPr>
            <a:xfrm>
              <a:off x="2769321" y="257621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43"/>
            <p:cNvSpPr/>
            <p:nvPr/>
          </p:nvSpPr>
          <p:spPr>
            <a:xfrm>
              <a:off x="2742163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43"/>
            <p:cNvSpPr/>
            <p:nvPr/>
          </p:nvSpPr>
          <p:spPr>
            <a:xfrm>
              <a:off x="2769321" y="262865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43"/>
            <p:cNvSpPr/>
            <p:nvPr/>
          </p:nvSpPr>
          <p:spPr>
            <a:xfrm>
              <a:off x="2742163" y="265581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43"/>
            <p:cNvSpPr/>
            <p:nvPr/>
          </p:nvSpPr>
          <p:spPr>
            <a:xfrm>
              <a:off x="2769321" y="2681172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43"/>
            <p:cNvSpPr/>
            <p:nvPr/>
          </p:nvSpPr>
          <p:spPr>
            <a:xfrm>
              <a:off x="2742163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43"/>
            <p:cNvSpPr/>
            <p:nvPr/>
          </p:nvSpPr>
          <p:spPr>
            <a:xfrm>
              <a:off x="2769321" y="273368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43"/>
            <p:cNvSpPr/>
            <p:nvPr/>
          </p:nvSpPr>
          <p:spPr>
            <a:xfrm>
              <a:off x="2742163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43"/>
            <p:cNvSpPr/>
            <p:nvPr/>
          </p:nvSpPr>
          <p:spPr>
            <a:xfrm>
              <a:off x="2769321" y="278613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43"/>
            <p:cNvSpPr/>
            <p:nvPr/>
          </p:nvSpPr>
          <p:spPr>
            <a:xfrm>
              <a:off x="2742163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43"/>
            <p:cNvSpPr/>
            <p:nvPr/>
          </p:nvSpPr>
          <p:spPr>
            <a:xfrm>
              <a:off x="2769321" y="283864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43"/>
            <p:cNvSpPr/>
            <p:nvPr/>
          </p:nvSpPr>
          <p:spPr>
            <a:xfrm>
              <a:off x="2742163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43"/>
            <p:cNvSpPr/>
            <p:nvPr/>
          </p:nvSpPr>
          <p:spPr>
            <a:xfrm>
              <a:off x="2769321" y="289109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43"/>
            <p:cNvSpPr/>
            <p:nvPr/>
          </p:nvSpPr>
          <p:spPr>
            <a:xfrm>
              <a:off x="2742163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43"/>
            <p:cNvSpPr/>
            <p:nvPr/>
          </p:nvSpPr>
          <p:spPr>
            <a:xfrm>
              <a:off x="2769321" y="2945409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43"/>
            <p:cNvSpPr/>
            <p:nvPr/>
          </p:nvSpPr>
          <p:spPr>
            <a:xfrm>
              <a:off x="2769321" y="299792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43"/>
            <p:cNvSpPr/>
            <p:nvPr/>
          </p:nvSpPr>
          <p:spPr>
            <a:xfrm>
              <a:off x="2742163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43"/>
            <p:cNvSpPr/>
            <p:nvPr/>
          </p:nvSpPr>
          <p:spPr>
            <a:xfrm>
              <a:off x="2742163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43"/>
            <p:cNvSpPr/>
            <p:nvPr/>
          </p:nvSpPr>
          <p:spPr>
            <a:xfrm>
              <a:off x="2769321" y="3050369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43"/>
            <p:cNvSpPr/>
            <p:nvPr/>
          </p:nvSpPr>
          <p:spPr>
            <a:xfrm>
              <a:off x="2769321" y="3102883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55" y="190"/>
                    <a:pt x="82" y="245"/>
                    <a:pt x="136" y="299"/>
                  </a:cubicBezTo>
                  <a:lnTo>
                    <a:pt x="163" y="299"/>
                  </a:ln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43"/>
            <p:cNvSpPr/>
            <p:nvPr/>
          </p:nvSpPr>
          <p:spPr>
            <a:xfrm>
              <a:off x="2716874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43"/>
            <p:cNvSpPr/>
            <p:nvPr/>
          </p:nvSpPr>
          <p:spPr>
            <a:xfrm>
              <a:off x="2742163" y="2087507"/>
              <a:ext cx="14546" cy="10943"/>
            </a:xfrm>
            <a:custGeom>
              <a:avLst/>
              <a:gdLst/>
              <a:ahLst/>
              <a:cxnLst/>
              <a:rect l="l" t="t" r="r" b="b"/>
              <a:pathLst>
                <a:path w="218" h="164" extrusionOk="0">
                  <a:moveTo>
                    <a:pt x="1" y="1"/>
                  </a:moveTo>
                  <a:cubicBezTo>
                    <a:pt x="1" y="82"/>
                    <a:pt x="82" y="164"/>
                    <a:pt x="164" y="164"/>
                  </a:cubicBezTo>
                  <a:lnTo>
                    <a:pt x="218" y="164"/>
                  </a:lnTo>
                  <a:cubicBezTo>
                    <a:pt x="136" y="137"/>
                    <a:pt x="82" y="82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43"/>
            <p:cNvSpPr/>
            <p:nvPr/>
          </p:nvSpPr>
          <p:spPr>
            <a:xfrm>
              <a:off x="2689716" y="2087507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4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43"/>
            <p:cNvSpPr/>
            <p:nvPr/>
          </p:nvSpPr>
          <p:spPr>
            <a:xfrm>
              <a:off x="2689716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43"/>
            <p:cNvSpPr/>
            <p:nvPr/>
          </p:nvSpPr>
          <p:spPr>
            <a:xfrm>
              <a:off x="2716874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43"/>
            <p:cNvSpPr/>
            <p:nvPr/>
          </p:nvSpPr>
          <p:spPr>
            <a:xfrm>
              <a:off x="2689716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43"/>
            <p:cNvSpPr/>
            <p:nvPr/>
          </p:nvSpPr>
          <p:spPr>
            <a:xfrm>
              <a:off x="2716874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43"/>
            <p:cNvSpPr/>
            <p:nvPr/>
          </p:nvSpPr>
          <p:spPr>
            <a:xfrm>
              <a:off x="2689716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43"/>
            <p:cNvSpPr/>
            <p:nvPr/>
          </p:nvSpPr>
          <p:spPr>
            <a:xfrm>
              <a:off x="2716874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43"/>
            <p:cNvSpPr/>
            <p:nvPr/>
          </p:nvSpPr>
          <p:spPr>
            <a:xfrm>
              <a:off x="2689716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43"/>
            <p:cNvSpPr/>
            <p:nvPr/>
          </p:nvSpPr>
          <p:spPr>
            <a:xfrm>
              <a:off x="2716874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43"/>
            <p:cNvSpPr/>
            <p:nvPr/>
          </p:nvSpPr>
          <p:spPr>
            <a:xfrm>
              <a:off x="2689716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43"/>
            <p:cNvSpPr/>
            <p:nvPr/>
          </p:nvSpPr>
          <p:spPr>
            <a:xfrm>
              <a:off x="2716874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43"/>
            <p:cNvSpPr/>
            <p:nvPr/>
          </p:nvSpPr>
          <p:spPr>
            <a:xfrm>
              <a:off x="2689716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43"/>
            <p:cNvSpPr/>
            <p:nvPr/>
          </p:nvSpPr>
          <p:spPr>
            <a:xfrm>
              <a:off x="2716874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43"/>
            <p:cNvSpPr/>
            <p:nvPr/>
          </p:nvSpPr>
          <p:spPr>
            <a:xfrm>
              <a:off x="2689716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43"/>
            <p:cNvSpPr/>
            <p:nvPr/>
          </p:nvSpPr>
          <p:spPr>
            <a:xfrm>
              <a:off x="2716874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43"/>
            <p:cNvSpPr/>
            <p:nvPr/>
          </p:nvSpPr>
          <p:spPr>
            <a:xfrm>
              <a:off x="2689716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43"/>
            <p:cNvSpPr/>
            <p:nvPr/>
          </p:nvSpPr>
          <p:spPr>
            <a:xfrm>
              <a:off x="2716874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43"/>
            <p:cNvSpPr/>
            <p:nvPr/>
          </p:nvSpPr>
          <p:spPr>
            <a:xfrm>
              <a:off x="2689716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43"/>
            <p:cNvSpPr/>
            <p:nvPr/>
          </p:nvSpPr>
          <p:spPr>
            <a:xfrm>
              <a:off x="2716874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43"/>
            <p:cNvSpPr/>
            <p:nvPr/>
          </p:nvSpPr>
          <p:spPr>
            <a:xfrm>
              <a:off x="2689716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43"/>
            <p:cNvSpPr/>
            <p:nvPr/>
          </p:nvSpPr>
          <p:spPr>
            <a:xfrm>
              <a:off x="2716874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43"/>
            <p:cNvSpPr/>
            <p:nvPr/>
          </p:nvSpPr>
          <p:spPr>
            <a:xfrm>
              <a:off x="2689716" y="265581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43"/>
            <p:cNvSpPr/>
            <p:nvPr/>
          </p:nvSpPr>
          <p:spPr>
            <a:xfrm>
              <a:off x="2716874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43"/>
            <p:cNvSpPr/>
            <p:nvPr/>
          </p:nvSpPr>
          <p:spPr>
            <a:xfrm>
              <a:off x="2689716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43"/>
            <p:cNvSpPr/>
            <p:nvPr/>
          </p:nvSpPr>
          <p:spPr>
            <a:xfrm>
              <a:off x="2716874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43"/>
            <p:cNvSpPr/>
            <p:nvPr/>
          </p:nvSpPr>
          <p:spPr>
            <a:xfrm>
              <a:off x="2689716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43"/>
            <p:cNvSpPr/>
            <p:nvPr/>
          </p:nvSpPr>
          <p:spPr>
            <a:xfrm>
              <a:off x="2716874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43"/>
            <p:cNvSpPr/>
            <p:nvPr/>
          </p:nvSpPr>
          <p:spPr>
            <a:xfrm>
              <a:off x="2689716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43"/>
            <p:cNvSpPr/>
            <p:nvPr/>
          </p:nvSpPr>
          <p:spPr>
            <a:xfrm>
              <a:off x="2716874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43"/>
            <p:cNvSpPr/>
            <p:nvPr/>
          </p:nvSpPr>
          <p:spPr>
            <a:xfrm>
              <a:off x="2689716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43"/>
            <p:cNvSpPr/>
            <p:nvPr/>
          </p:nvSpPr>
          <p:spPr>
            <a:xfrm>
              <a:off x="2716874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43"/>
            <p:cNvSpPr/>
            <p:nvPr/>
          </p:nvSpPr>
          <p:spPr>
            <a:xfrm>
              <a:off x="2689716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43"/>
            <p:cNvSpPr/>
            <p:nvPr/>
          </p:nvSpPr>
          <p:spPr>
            <a:xfrm>
              <a:off x="2716874" y="294540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43"/>
            <p:cNvSpPr/>
            <p:nvPr/>
          </p:nvSpPr>
          <p:spPr>
            <a:xfrm>
              <a:off x="2716874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43"/>
            <p:cNvSpPr/>
            <p:nvPr/>
          </p:nvSpPr>
          <p:spPr>
            <a:xfrm>
              <a:off x="2689716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43"/>
            <p:cNvSpPr/>
            <p:nvPr/>
          </p:nvSpPr>
          <p:spPr>
            <a:xfrm>
              <a:off x="2698724" y="3023212"/>
              <a:ext cx="12744" cy="14546"/>
            </a:xfrm>
            <a:custGeom>
              <a:avLst/>
              <a:gdLst/>
              <a:ahLst/>
              <a:cxnLst/>
              <a:rect l="l" t="t" r="r" b="b"/>
              <a:pathLst>
                <a:path w="191" h="218" extrusionOk="0">
                  <a:moveTo>
                    <a:pt x="1" y="1"/>
                  </a:moveTo>
                  <a:cubicBezTo>
                    <a:pt x="55" y="82"/>
                    <a:pt x="109" y="137"/>
                    <a:pt x="164" y="218"/>
                  </a:cubicBezTo>
                  <a:cubicBezTo>
                    <a:pt x="164" y="191"/>
                    <a:pt x="191" y="191"/>
                    <a:pt x="191" y="164"/>
                  </a:cubicBezTo>
                  <a:cubicBezTo>
                    <a:pt x="191" y="82"/>
                    <a:pt x="109" y="1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43"/>
            <p:cNvSpPr/>
            <p:nvPr/>
          </p:nvSpPr>
          <p:spPr>
            <a:xfrm>
              <a:off x="2722279" y="3050369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82" y="1"/>
                  </a:moveTo>
                  <a:cubicBezTo>
                    <a:pt x="28" y="1"/>
                    <a:pt x="0" y="1"/>
                    <a:pt x="0" y="28"/>
                  </a:cubicBezTo>
                  <a:cubicBezTo>
                    <a:pt x="55" y="82"/>
                    <a:pt x="136" y="136"/>
                    <a:pt x="217" y="218"/>
                  </a:cubicBezTo>
                  <a:cubicBezTo>
                    <a:pt x="217" y="191"/>
                    <a:pt x="217" y="164"/>
                    <a:pt x="217" y="136"/>
                  </a:cubicBezTo>
                  <a:cubicBezTo>
                    <a:pt x="217" y="55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43"/>
            <p:cNvSpPr/>
            <p:nvPr/>
          </p:nvSpPr>
          <p:spPr>
            <a:xfrm>
              <a:off x="2716874" y="3110089"/>
              <a:ext cx="14546" cy="12744"/>
            </a:xfrm>
            <a:custGeom>
              <a:avLst/>
              <a:gdLst/>
              <a:ahLst/>
              <a:cxnLst/>
              <a:rect l="l" t="t" r="r" b="b"/>
              <a:pathLst>
                <a:path w="218" h="191" extrusionOk="0">
                  <a:moveTo>
                    <a:pt x="0" y="1"/>
                  </a:moveTo>
                  <a:cubicBezTo>
                    <a:pt x="0" y="1"/>
                    <a:pt x="0" y="28"/>
                    <a:pt x="0" y="28"/>
                  </a:cubicBezTo>
                  <a:cubicBezTo>
                    <a:pt x="0" y="109"/>
                    <a:pt x="54" y="191"/>
                    <a:pt x="163" y="191"/>
                  </a:cubicBezTo>
                  <a:cubicBezTo>
                    <a:pt x="163" y="191"/>
                    <a:pt x="190" y="191"/>
                    <a:pt x="217" y="164"/>
                  </a:cubicBezTo>
                  <a:cubicBezTo>
                    <a:pt x="200" y="130"/>
                    <a:pt x="173" y="107"/>
                    <a:pt x="149" y="107"/>
                  </a:cubicBezTo>
                  <a:cubicBezTo>
                    <a:pt x="133" y="107"/>
                    <a:pt x="119" y="116"/>
                    <a:pt x="109" y="137"/>
                  </a:cubicBezTo>
                  <a:cubicBezTo>
                    <a:pt x="54" y="109"/>
                    <a:pt x="27" y="55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43"/>
            <p:cNvSpPr/>
            <p:nvPr/>
          </p:nvSpPr>
          <p:spPr>
            <a:xfrm>
              <a:off x="2742163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163"/>
                    <a:pt x="28" y="190"/>
                    <a:pt x="28" y="190"/>
                  </a:cubicBezTo>
                  <a:cubicBezTo>
                    <a:pt x="55" y="245"/>
                    <a:pt x="109" y="272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43"/>
            <p:cNvSpPr/>
            <p:nvPr/>
          </p:nvSpPr>
          <p:spPr>
            <a:xfrm>
              <a:off x="2693319" y="3075725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109" y="1"/>
                  </a:moveTo>
                  <a:cubicBezTo>
                    <a:pt x="55" y="1"/>
                    <a:pt x="28" y="28"/>
                    <a:pt x="0" y="55"/>
                  </a:cubicBezTo>
                  <a:cubicBezTo>
                    <a:pt x="0" y="82"/>
                    <a:pt x="28" y="109"/>
                    <a:pt x="55" y="109"/>
                  </a:cubicBezTo>
                  <a:lnTo>
                    <a:pt x="55" y="299"/>
                  </a:lnTo>
                  <a:lnTo>
                    <a:pt x="109" y="299"/>
                  </a:lnTo>
                  <a:cubicBezTo>
                    <a:pt x="163" y="299"/>
                    <a:pt x="217" y="272"/>
                    <a:pt x="245" y="218"/>
                  </a:cubicBezTo>
                  <a:cubicBezTo>
                    <a:pt x="245" y="163"/>
                    <a:pt x="217" y="109"/>
                    <a:pt x="217" y="55"/>
                  </a:cubicBezTo>
                  <a:cubicBezTo>
                    <a:pt x="190" y="55"/>
                    <a:pt x="190" y="28"/>
                    <a:pt x="190" y="28"/>
                  </a:cubicBezTo>
                  <a:cubicBezTo>
                    <a:pt x="163" y="28"/>
                    <a:pt x="136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43"/>
            <p:cNvSpPr/>
            <p:nvPr/>
          </p:nvSpPr>
          <p:spPr>
            <a:xfrm>
              <a:off x="2664360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43"/>
            <p:cNvSpPr/>
            <p:nvPr/>
          </p:nvSpPr>
          <p:spPr>
            <a:xfrm>
              <a:off x="2664360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43"/>
            <p:cNvSpPr/>
            <p:nvPr/>
          </p:nvSpPr>
          <p:spPr>
            <a:xfrm>
              <a:off x="2664360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43"/>
            <p:cNvSpPr/>
            <p:nvPr/>
          </p:nvSpPr>
          <p:spPr>
            <a:xfrm>
              <a:off x="2664360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43"/>
            <p:cNvSpPr/>
            <p:nvPr/>
          </p:nvSpPr>
          <p:spPr>
            <a:xfrm>
              <a:off x="2664360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43"/>
            <p:cNvSpPr/>
            <p:nvPr/>
          </p:nvSpPr>
          <p:spPr>
            <a:xfrm>
              <a:off x="2664360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43"/>
            <p:cNvSpPr/>
            <p:nvPr/>
          </p:nvSpPr>
          <p:spPr>
            <a:xfrm>
              <a:off x="2664360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43"/>
            <p:cNvSpPr/>
            <p:nvPr/>
          </p:nvSpPr>
          <p:spPr>
            <a:xfrm>
              <a:off x="2664360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43"/>
            <p:cNvSpPr/>
            <p:nvPr/>
          </p:nvSpPr>
          <p:spPr>
            <a:xfrm>
              <a:off x="2664360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43"/>
            <p:cNvSpPr/>
            <p:nvPr/>
          </p:nvSpPr>
          <p:spPr>
            <a:xfrm>
              <a:off x="2664360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43"/>
            <p:cNvSpPr/>
            <p:nvPr/>
          </p:nvSpPr>
          <p:spPr>
            <a:xfrm>
              <a:off x="2664360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43"/>
            <p:cNvSpPr/>
            <p:nvPr/>
          </p:nvSpPr>
          <p:spPr>
            <a:xfrm>
              <a:off x="2664360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43"/>
            <p:cNvSpPr/>
            <p:nvPr/>
          </p:nvSpPr>
          <p:spPr>
            <a:xfrm>
              <a:off x="2664360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43"/>
            <p:cNvSpPr/>
            <p:nvPr/>
          </p:nvSpPr>
          <p:spPr>
            <a:xfrm>
              <a:off x="2664360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43"/>
            <p:cNvSpPr/>
            <p:nvPr/>
          </p:nvSpPr>
          <p:spPr>
            <a:xfrm>
              <a:off x="2664360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43"/>
            <p:cNvSpPr/>
            <p:nvPr/>
          </p:nvSpPr>
          <p:spPr>
            <a:xfrm>
              <a:off x="2664360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43"/>
            <p:cNvSpPr/>
            <p:nvPr/>
          </p:nvSpPr>
          <p:spPr>
            <a:xfrm>
              <a:off x="2664360" y="294540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43"/>
            <p:cNvSpPr/>
            <p:nvPr/>
          </p:nvSpPr>
          <p:spPr>
            <a:xfrm>
              <a:off x="2664360" y="3006930"/>
              <a:ext cx="12744" cy="10943"/>
            </a:xfrm>
            <a:custGeom>
              <a:avLst/>
              <a:gdLst/>
              <a:ahLst/>
              <a:cxnLst/>
              <a:rect l="l" t="t" r="r" b="b"/>
              <a:pathLst>
                <a:path w="191" h="164" extrusionOk="0">
                  <a:moveTo>
                    <a:pt x="1" y="1"/>
                  </a:moveTo>
                  <a:cubicBezTo>
                    <a:pt x="1" y="82"/>
                    <a:pt x="55" y="164"/>
                    <a:pt x="163" y="164"/>
                  </a:cubicBezTo>
                  <a:lnTo>
                    <a:pt x="190" y="164"/>
                  </a:lnTo>
                  <a:cubicBezTo>
                    <a:pt x="136" y="82"/>
                    <a:pt x="55" y="55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43"/>
            <p:cNvSpPr/>
            <p:nvPr/>
          </p:nvSpPr>
          <p:spPr>
            <a:xfrm>
              <a:off x="2666162" y="3050369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36" y="1"/>
                  </a:moveTo>
                  <a:cubicBezTo>
                    <a:pt x="82" y="1"/>
                    <a:pt x="28" y="28"/>
                    <a:pt x="1" y="55"/>
                  </a:cubicBezTo>
                  <a:cubicBezTo>
                    <a:pt x="82" y="82"/>
                    <a:pt x="163" y="109"/>
                    <a:pt x="218" y="191"/>
                  </a:cubicBezTo>
                  <a:cubicBezTo>
                    <a:pt x="218" y="191"/>
                    <a:pt x="245" y="218"/>
                    <a:pt x="245" y="218"/>
                  </a:cubicBezTo>
                  <a:cubicBezTo>
                    <a:pt x="272" y="191"/>
                    <a:pt x="272" y="164"/>
                    <a:pt x="272" y="136"/>
                  </a:cubicBezTo>
                  <a:cubicBezTo>
                    <a:pt x="272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43"/>
            <p:cNvSpPr/>
            <p:nvPr/>
          </p:nvSpPr>
          <p:spPr>
            <a:xfrm>
              <a:off x="2611846" y="2103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43"/>
            <p:cNvSpPr/>
            <p:nvPr/>
          </p:nvSpPr>
          <p:spPr>
            <a:xfrm>
              <a:off x="2637203" y="2087507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1"/>
                  </a:moveTo>
                  <a:cubicBezTo>
                    <a:pt x="1" y="82"/>
                    <a:pt x="82" y="164"/>
                    <a:pt x="163" y="164"/>
                  </a:cubicBezTo>
                  <a:cubicBezTo>
                    <a:pt x="245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43"/>
            <p:cNvSpPr/>
            <p:nvPr/>
          </p:nvSpPr>
          <p:spPr>
            <a:xfrm>
              <a:off x="2584756" y="2087507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1"/>
                  </a:moveTo>
                  <a:cubicBezTo>
                    <a:pt x="0" y="82"/>
                    <a:pt x="81" y="164"/>
                    <a:pt x="163" y="164"/>
                  </a:cubicBezTo>
                  <a:cubicBezTo>
                    <a:pt x="244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43"/>
            <p:cNvSpPr/>
            <p:nvPr/>
          </p:nvSpPr>
          <p:spPr>
            <a:xfrm>
              <a:off x="2584756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43"/>
            <p:cNvSpPr/>
            <p:nvPr/>
          </p:nvSpPr>
          <p:spPr>
            <a:xfrm>
              <a:off x="2611846" y="215630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43"/>
            <p:cNvSpPr/>
            <p:nvPr/>
          </p:nvSpPr>
          <p:spPr>
            <a:xfrm>
              <a:off x="2637203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43"/>
            <p:cNvSpPr/>
            <p:nvPr/>
          </p:nvSpPr>
          <p:spPr>
            <a:xfrm>
              <a:off x="2584756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43"/>
            <p:cNvSpPr/>
            <p:nvPr/>
          </p:nvSpPr>
          <p:spPr>
            <a:xfrm>
              <a:off x="2611846" y="220881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43"/>
            <p:cNvSpPr/>
            <p:nvPr/>
          </p:nvSpPr>
          <p:spPr>
            <a:xfrm>
              <a:off x="2637203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43"/>
            <p:cNvSpPr/>
            <p:nvPr/>
          </p:nvSpPr>
          <p:spPr>
            <a:xfrm>
              <a:off x="2584756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43"/>
            <p:cNvSpPr/>
            <p:nvPr/>
          </p:nvSpPr>
          <p:spPr>
            <a:xfrm>
              <a:off x="2611846" y="226126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43"/>
            <p:cNvSpPr/>
            <p:nvPr/>
          </p:nvSpPr>
          <p:spPr>
            <a:xfrm>
              <a:off x="2637203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43"/>
            <p:cNvSpPr/>
            <p:nvPr/>
          </p:nvSpPr>
          <p:spPr>
            <a:xfrm>
              <a:off x="2584756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43"/>
            <p:cNvSpPr/>
            <p:nvPr/>
          </p:nvSpPr>
          <p:spPr>
            <a:xfrm>
              <a:off x="2611846" y="231377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43"/>
            <p:cNvSpPr/>
            <p:nvPr/>
          </p:nvSpPr>
          <p:spPr>
            <a:xfrm>
              <a:off x="2637203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43"/>
            <p:cNvSpPr/>
            <p:nvPr/>
          </p:nvSpPr>
          <p:spPr>
            <a:xfrm>
              <a:off x="2584756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43"/>
            <p:cNvSpPr/>
            <p:nvPr/>
          </p:nvSpPr>
          <p:spPr>
            <a:xfrm>
              <a:off x="2611846" y="236629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43"/>
            <p:cNvSpPr/>
            <p:nvPr/>
          </p:nvSpPr>
          <p:spPr>
            <a:xfrm>
              <a:off x="2637203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43"/>
            <p:cNvSpPr/>
            <p:nvPr/>
          </p:nvSpPr>
          <p:spPr>
            <a:xfrm>
              <a:off x="2584756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43"/>
            <p:cNvSpPr/>
            <p:nvPr/>
          </p:nvSpPr>
          <p:spPr>
            <a:xfrm>
              <a:off x="2611846" y="2418737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43"/>
            <p:cNvSpPr/>
            <p:nvPr/>
          </p:nvSpPr>
          <p:spPr>
            <a:xfrm>
              <a:off x="2637203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43"/>
            <p:cNvSpPr/>
            <p:nvPr/>
          </p:nvSpPr>
          <p:spPr>
            <a:xfrm>
              <a:off x="2584756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43"/>
            <p:cNvSpPr/>
            <p:nvPr/>
          </p:nvSpPr>
          <p:spPr>
            <a:xfrm>
              <a:off x="2611846" y="247125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43"/>
            <p:cNvSpPr/>
            <p:nvPr/>
          </p:nvSpPr>
          <p:spPr>
            <a:xfrm>
              <a:off x="2637203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43"/>
            <p:cNvSpPr/>
            <p:nvPr/>
          </p:nvSpPr>
          <p:spPr>
            <a:xfrm>
              <a:off x="2584756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43"/>
            <p:cNvSpPr/>
            <p:nvPr/>
          </p:nvSpPr>
          <p:spPr>
            <a:xfrm>
              <a:off x="2611846" y="252369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43"/>
            <p:cNvSpPr/>
            <p:nvPr/>
          </p:nvSpPr>
          <p:spPr>
            <a:xfrm>
              <a:off x="2637203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43"/>
            <p:cNvSpPr/>
            <p:nvPr/>
          </p:nvSpPr>
          <p:spPr>
            <a:xfrm>
              <a:off x="2584756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43"/>
            <p:cNvSpPr/>
            <p:nvPr/>
          </p:nvSpPr>
          <p:spPr>
            <a:xfrm>
              <a:off x="2611846" y="257621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43"/>
            <p:cNvSpPr/>
            <p:nvPr/>
          </p:nvSpPr>
          <p:spPr>
            <a:xfrm>
              <a:off x="2637203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43"/>
            <p:cNvSpPr/>
            <p:nvPr/>
          </p:nvSpPr>
          <p:spPr>
            <a:xfrm>
              <a:off x="2584756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43"/>
            <p:cNvSpPr/>
            <p:nvPr/>
          </p:nvSpPr>
          <p:spPr>
            <a:xfrm>
              <a:off x="2611846" y="262865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43"/>
            <p:cNvSpPr/>
            <p:nvPr/>
          </p:nvSpPr>
          <p:spPr>
            <a:xfrm>
              <a:off x="2637203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43"/>
            <p:cNvSpPr/>
            <p:nvPr/>
          </p:nvSpPr>
          <p:spPr>
            <a:xfrm>
              <a:off x="2584756" y="265581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43"/>
            <p:cNvSpPr/>
            <p:nvPr/>
          </p:nvSpPr>
          <p:spPr>
            <a:xfrm>
              <a:off x="2611846" y="2681172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43"/>
            <p:cNvSpPr/>
            <p:nvPr/>
          </p:nvSpPr>
          <p:spPr>
            <a:xfrm>
              <a:off x="2637203" y="265581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43"/>
            <p:cNvSpPr/>
            <p:nvPr/>
          </p:nvSpPr>
          <p:spPr>
            <a:xfrm>
              <a:off x="2584756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43"/>
            <p:cNvSpPr/>
            <p:nvPr/>
          </p:nvSpPr>
          <p:spPr>
            <a:xfrm>
              <a:off x="2611846" y="273368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43"/>
            <p:cNvSpPr/>
            <p:nvPr/>
          </p:nvSpPr>
          <p:spPr>
            <a:xfrm>
              <a:off x="2637203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43"/>
            <p:cNvSpPr/>
            <p:nvPr/>
          </p:nvSpPr>
          <p:spPr>
            <a:xfrm>
              <a:off x="2584756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43"/>
            <p:cNvSpPr/>
            <p:nvPr/>
          </p:nvSpPr>
          <p:spPr>
            <a:xfrm>
              <a:off x="2611846" y="278613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43"/>
            <p:cNvSpPr/>
            <p:nvPr/>
          </p:nvSpPr>
          <p:spPr>
            <a:xfrm>
              <a:off x="2637203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43"/>
            <p:cNvSpPr/>
            <p:nvPr/>
          </p:nvSpPr>
          <p:spPr>
            <a:xfrm>
              <a:off x="2584756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43"/>
            <p:cNvSpPr/>
            <p:nvPr/>
          </p:nvSpPr>
          <p:spPr>
            <a:xfrm>
              <a:off x="2611846" y="283864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43"/>
            <p:cNvSpPr/>
            <p:nvPr/>
          </p:nvSpPr>
          <p:spPr>
            <a:xfrm>
              <a:off x="2637203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43"/>
            <p:cNvSpPr/>
            <p:nvPr/>
          </p:nvSpPr>
          <p:spPr>
            <a:xfrm>
              <a:off x="2584756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43"/>
            <p:cNvSpPr/>
            <p:nvPr/>
          </p:nvSpPr>
          <p:spPr>
            <a:xfrm>
              <a:off x="2611846" y="289109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43"/>
            <p:cNvSpPr/>
            <p:nvPr/>
          </p:nvSpPr>
          <p:spPr>
            <a:xfrm>
              <a:off x="2637203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43"/>
            <p:cNvSpPr/>
            <p:nvPr/>
          </p:nvSpPr>
          <p:spPr>
            <a:xfrm>
              <a:off x="2599235" y="2918251"/>
              <a:ext cx="3670" cy="3737"/>
            </a:xfrm>
            <a:custGeom>
              <a:avLst/>
              <a:gdLst/>
              <a:ahLst/>
              <a:cxnLst/>
              <a:rect l="l" t="t" r="r" b="b"/>
              <a:pathLst>
                <a:path w="55" h="56" extrusionOk="0">
                  <a:moveTo>
                    <a:pt x="0" y="1"/>
                  </a:moveTo>
                  <a:lnTo>
                    <a:pt x="0" y="1"/>
                  </a:lnTo>
                  <a:cubicBezTo>
                    <a:pt x="27" y="28"/>
                    <a:pt x="27" y="28"/>
                    <a:pt x="54" y="55"/>
                  </a:cubicBezTo>
                  <a:cubicBezTo>
                    <a:pt x="54" y="28"/>
                    <a:pt x="27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43"/>
            <p:cNvSpPr/>
            <p:nvPr/>
          </p:nvSpPr>
          <p:spPr>
            <a:xfrm>
              <a:off x="2617318" y="2945409"/>
              <a:ext cx="14546" cy="18149"/>
            </a:xfrm>
            <a:custGeom>
              <a:avLst/>
              <a:gdLst/>
              <a:ahLst/>
              <a:cxnLst/>
              <a:rect l="l" t="t" r="r" b="b"/>
              <a:pathLst>
                <a:path w="218" h="272" extrusionOk="0">
                  <a:moveTo>
                    <a:pt x="0" y="1"/>
                  </a:moveTo>
                  <a:cubicBezTo>
                    <a:pt x="55" y="136"/>
                    <a:pt x="82" y="218"/>
                    <a:pt x="136" y="272"/>
                  </a:cubicBezTo>
                  <a:cubicBezTo>
                    <a:pt x="190" y="272"/>
                    <a:pt x="217" y="218"/>
                    <a:pt x="217" y="136"/>
                  </a:cubicBezTo>
                  <a:cubicBezTo>
                    <a:pt x="217" y="55"/>
                    <a:pt x="163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43"/>
            <p:cNvSpPr/>
            <p:nvPr/>
          </p:nvSpPr>
          <p:spPr>
            <a:xfrm>
              <a:off x="2637203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43"/>
            <p:cNvSpPr/>
            <p:nvPr/>
          </p:nvSpPr>
          <p:spPr>
            <a:xfrm>
              <a:off x="2637203" y="2970765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18" y="299"/>
                    <a:pt x="245" y="299"/>
                    <a:pt x="272" y="244"/>
                  </a:cubicBezTo>
                  <a:cubicBezTo>
                    <a:pt x="245" y="190"/>
                    <a:pt x="218" y="109"/>
                    <a:pt x="218" y="27"/>
                  </a:cubicBezTo>
                  <a:cubicBezTo>
                    <a:pt x="218" y="0"/>
                    <a:pt x="191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43"/>
            <p:cNvSpPr/>
            <p:nvPr/>
          </p:nvSpPr>
          <p:spPr>
            <a:xfrm>
              <a:off x="2559400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43"/>
            <p:cNvSpPr/>
            <p:nvPr/>
          </p:nvSpPr>
          <p:spPr>
            <a:xfrm>
              <a:off x="2532242" y="2087507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5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43"/>
            <p:cNvSpPr/>
            <p:nvPr/>
          </p:nvSpPr>
          <p:spPr>
            <a:xfrm>
              <a:off x="2532242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43"/>
            <p:cNvSpPr/>
            <p:nvPr/>
          </p:nvSpPr>
          <p:spPr>
            <a:xfrm>
              <a:off x="2559400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43"/>
            <p:cNvSpPr/>
            <p:nvPr/>
          </p:nvSpPr>
          <p:spPr>
            <a:xfrm>
              <a:off x="2532242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43"/>
            <p:cNvSpPr/>
            <p:nvPr/>
          </p:nvSpPr>
          <p:spPr>
            <a:xfrm>
              <a:off x="2559400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43"/>
            <p:cNvSpPr/>
            <p:nvPr/>
          </p:nvSpPr>
          <p:spPr>
            <a:xfrm>
              <a:off x="2532242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43"/>
            <p:cNvSpPr/>
            <p:nvPr/>
          </p:nvSpPr>
          <p:spPr>
            <a:xfrm>
              <a:off x="2559400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43"/>
            <p:cNvSpPr/>
            <p:nvPr/>
          </p:nvSpPr>
          <p:spPr>
            <a:xfrm>
              <a:off x="2532242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43"/>
            <p:cNvSpPr/>
            <p:nvPr/>
          </p:nvSpPr>
          <p:spPr>
            <a:xfrm>
              <a:off x="2559400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43"/>
            <p:cNvSpPr/>
            <p:nvPr/>
          </p:nvSpPr>
          <p:spPr>
            <a:xfrm>
              <a:off x="2532242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43"/>
            <p:cNvSpPr/>
            <p:nvPr/>
          </p:nvSpPr>
          <p:spPr>
            <a:xfrm>
              <a:off x="2559400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43"/>
            <p:cNvSpPr/>
            <p:nvPr/>
          </p:nvSpPr>
          <p:spPr>
            <a:xfrm>
              <a:off x="2532242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43"/>
            <p:cNvSpPr/>
            <p:nvPr/>
          </p:nvSpPr>
          <p:spPr>
            <a:xfrm>
              <a:off x="2559400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43"/>
            <p:cNvSpPr/>
            <p:nvPr/>
          </p:nvSpPr>
          <p:spPr>
            <a:xfrm>
              <a:off x="2532242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43"/>
            <p:cNvSpPr/>
            <p:nvPr/>
          </p:nvSpPr>
          <p:spPr>
            <a:xfrm>
              <a:off x="2559400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43"/>
            <p:cNvSpPr/>
            <p:nvPr/>
          </p:nvSpPr>
          <p:spPr>
            <a:xfrm>
              <a:off x="2532242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43"/>
            <p:cNvSpPr/>
            <p:nvPr/>
          </p:nvSpPr>
          <p:spPr>
            <a:xfrm>
              <a:off x="2559400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43"/>
            <p:cNvSpPr/>
            <p:nvPr/>
          </p:nvSpPr>
          <p:spPr>
            <a:xfrm>
              <a:off x="2532242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43"/>
            <p:cNvSpPr/>
            <p:nvPr/>
          </p:nvSpPr>
          <p:spPr>
            <a:xfrm>
              <a:off x="2559400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43"/>
            <p:cNvSpPr/>
            <p:nvPr/>
          </p:nvSpPr>
          <p:spPr>
            <a:xfrm>
              <a:off x="2532242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43"/>
            <p:cNvSpPr/>
            <p:nvPr/>
          </p:nvSpPr>
          <p:spPr>
            <a:xfrm>
              <a:off x="2559400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43"/>
            <p:cNvSpPr/>
            <p:nvPr/>
          </p:nvSpPr>
          <p:spPr>
            <a:xfrm>
              <a:off x="2532242" y="265581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43"/>
            <p:cNvSpPr/>
            <p:nvPr/>
          </p:nvSpPr>
          <p:spPr>
            <a:xfrm>
              <a:off x="2559400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43"/>
            <p:cNvSpPr/>
            <p:nvPr/>
          </p:nvSpPr>
          <p:spPr>
            <a:xfrm>
              <a:off x="2532242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43"/>
            <p:cNvSpPr/>
            <p:nvPr/>
          </p:nvSpPr>
          <p:spPr>
            <a:xfrm>
              <a:off x="2559400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43"/>
            <p:cNvSpPr/>
            <p:nvPr/>
          </p:nvSpPr>
          <p:spPr>
            <a:xfrm>
              <a:off x="2532242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43"/>
            <p:cNvSpPr/>
            <p:nvPr/>
          </p:nvSpPr>
          <p:spPr>
            <a:xfrm>
              <a:off x="2559400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43"/>
            <p:cNvSpPr/>
            <p:nvPr/>
          </p:nvSpPr>
          <p:spPr>
            <a:xfrm>
              <a:off x="2559400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43"/>
            <p:cNvSpPr/>
            <p:nvPr/>
          </p:nvSpPr>
          <p:spPr>
            <a:xfrm>
              <a:off x="2561201" y="2891093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09" y="1"/>
                  </a:moveTo>
                  <a:cubicBezTo>
                    <a:pt x="82" y="1"/>
                    <a:pt x="28" y="28"/>
                    <a:pt x="0" y="55"/>
                  </a:cubicBezTo>
                  <a:cubicBezTo>
                    <a:pt x="28" y="82"/>
                    <a:pt x="28" y="109"/>
                    <a:pt x="55" y="137"/>
                  </a:cubicBezTo>
                  <a:cubicBezTo>
                    <a:pt x="109" y="164"/>
                    <a:pt x="190" y="191"/>
                    <a:pt x="272" y="218"/>
                  </a:cubicBezTo>
                  <a:cubicBezTo>
                    <a:pt x="272" y="218"/>
                    <a:pt x="272" y="191"/>
                    <a:pt x="272" y="164"/>
                  </a:cubicBezTo>
                  <a:cubicBezTo>
                    <a:pt x="272" y="82"/>
                    <a:pt x="217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43"/>
            <p:cNvSpPr/>
            <p:nvPr/>
          </p:nvSpPr>
          <p:spPr>
            <a:xfrm>
              <a:off x="2506886" y="205134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43"/>
            <p:cNvSpPr/>
            <p:nvPr/>
          </p:nvSpPr>
          <p:spPr>
            <a:xfrm>
              <a:off x="2506886" y="2103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43"/>
            <p:cNvSpPr/>
            <p:nvPr/>
          </p:nvSpPr>
          <p:spPr>
            <a:xfrm>
              <a:off x="2506886" y="215630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43"/>
            <p:cNvSpPr/>
            <p:nvPr/>
          </p:nvSpPr>
          <p:spPr>
            <a:xfrm>
              <a:off x="2506886" y="220881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43"/>
            <p:cNvSpPr/>
            <p:nvPr/>
          </p:nvSpPr>
          <p:spPr>
            <a:xfrm>
              <a:off x="2506886" y="226126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43"/>
            <p:cNvSpPr/>
            <p:nvPr/>
          </p:nvSpPr>
          <p:spPr>
            <a:xfrm>
              <a:off x="2506886" y="231377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43"/>
            <p:cNvSpPr/>
            <p:nvPr/>
          </p:nvSpPr>
          <p:spPr>
            <a:xfrm>
              <a:off x="2506886" y="236629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43"/>
            <p:cNvSpPr/>
            <p:nvPr/>
          </p:nvSpPr>
          <p:spPr>
            <a:xfrm>
              <a:off x="2506886" y="2418737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43"/>
            <p:cNvSpPr/>
            <p:nvPr/>
          </p:nvSpPr>
          <p:spPr>
            <a:xfrm>
              <a:off x="2506886" y="247125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43"/>
            <p:cNvSpPr/>
            <p:nvPr/>
          </p:nvSpPr>
          <p:spPr>
            <a:xfrm>
              <a:off x="2514159" y="2628658"/>
              <a:ext cx="12744" cy="21819"/>
            </a:xfrm>
            <a:custGeom>
              <a:avLst/>
              <a:gdLst/>
              <a:ahLst/>
              <a:cxnLst/>
              <a:rect l="l" t="t" r="r" b="b"/>
              <a:pathLst>
                <a:path w="191" h="327" extrusionOk="0">
                  <a:moveTo>
                    <a:pt x="27" y="1"/>
                  </a:moveTo>
                  <a:cubicBezTo>
                    <a:pt x="27" y="1"/>
                    <a:pt x="0" y="1"/>
                    <a:pt x="0" y="28"/>
                  </a:cubicBezTo>
                  <a:cubicBezTo>
                    <a:pt x="27" y="82"/>
                    <a:pt x="54" y="137"/>
                    <a:pt x="54" y="191"/>
                  </a:cubicBezTo>
                  <a:cubicBezTo>
                    <a:pt x="54" y="245"/>
                    <a:pt x="54" y="272"/>
                    <a:pt x="54" y="326"/>
                  </a:cubicBezTo>
                  <a:cubicBezTo>
                    <a:pt x="136" y="299"/>
                    <a:pt x="190" y="245"/>
                    <a:pt x="190" y="164"/>
                  </a:cubicBezTo>
                  <a:cubicBezTo>
                    <a:pt x="190" y="82"/>
                    <a:pt x="136" y="1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43"/>
            <p:cNvSpPr/>
            <p:nvPr/>
          </p:nvSpPr>
          <p:spPr>
            <a:xfrm>
              <a:off x="2508688" y="2681172"/>
              <a:ext cx="18216" cy="21819"/>
            </a:xfrm>
            <a:custGeom>
              <a:avLst/>
              <a:gdLst/>
              <a:ahLst/>
              <a:cxnLst/>
              <a:rect l="l" t="t" r="r" b="b"/>
              <a:pathLst>
                <a:path w="273" h="327" extrusionOk="0">
                  <a:moveTo>
                    <a:pt x="109" y="1"/>
                  </a:moveTo>
                  <a:cubicBezTo>
                    <a:pt x="82" y="1"/>
                    <a:pt x="55" y="28"/>
                    <a:pt x="28" y="55"/>
                  </a:cubicBezTo>
                  <a:cubicBezTo>
                    <a:pt x="1" y="109"/>
                    <a:pt x="1" y="190"/>
                    <a:pt x="1" y="245"/>
                  </a:cubicBezTo>
                  <a:cubicBezTo>
                    <a:pt x="28" y="299"/>
                    <a:pt x="55" y="326"/>
                    <a:pt x="109" y="326"/>
                  </a:cubicBezTo>
                  <a:cubicBezTo>
                    <a:pt x="218" y="326"/>
                    <a:pt x="272" y="245"/>
                    <a:pt x="272" y="163"/>
                  </a:cubicBezTo>
                  <a:cubicBezTo>
                    <a:pt x="272" y="82"/>
                    <a:pt x="218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43"/>
            <p:cNvSpPr/>
            <p:nvPr/>
          </p:nvSpPr>
          <p:spPr>
            <a:xfrm>
              <a:off x="2510489" y="2733686"/>
              <a:ext cx="16414" cy="21752"/>
            </a:xfrm>
            <a:custGeom>
              <a:avLst/>
              <a:gdLst/>
              <a:ahLst/>
              <a:cxnLst/>
              <a:rect l="l" t="t" r="r" b="b"/>
              <a:pathLst>
                <a:path w="246" h="326" extrusionOk="0">
                  <a:moveTo>
                    <a:pt x="82" y="0"/>
                  </a:moveTo>
                  <a:cubicBezTo>
                    <a:pt x="55" y="0"/>
                    <a:pt x="28" y="27"/>
                    <a:pt x="1" y="27"/>
                  </a:cubicBezTo>
                  <a:cubicBezTo>
                    <a:pt x="1" y="136"/>
                    <a:pt x="1" y="217"/>
                    <a:pt x="1" y="299"/>
                  </a:cubicBezTo>
                  <a:cubicBezTo>
                    <a:pt x="28" y="299"/>
                    <a:pt x="55" y="326"/>
                    <a:pt x="82" y="326"/>
                  </a:cubicBezTo>
                  <a:cubicBezTo>
                    <a:pt x="191" y="326"/>
                    <a:pt x="245" y="244"/>
                    <a:pt x="245" y="163"/>
                  </a:cubicBezTo>
                  <a:cubicBezTo>
                    <a:pt x="245" y="82"/>
                    <a:pt x="191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43"/>
            <p:cNvSpPr/>
            <p:nvPr/>
          </p:nvSpPr>
          <p:spPr>
            <a:xfrm>
              <a:off x="2512358" y="2786133"/>
              <a:ext cx="14546" cy="20017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54" y="1"/>
                  </a:moveTo>
                  <a:cubicBezTo>
                    <a:pt x="54" y="1"/>
                    <a:pt x="27" y="28"/>
                    <a:pt x="0" y="28"/>
                  </a:cubicBezTo>
                  <a:cubicBezTo>
                    <a:pt x="54" y="109"/>
                    <a:pt x="81" y="218"/>
                    <a:pt x="136" y="299"/>
                  </a:cubicBezTo>
                  <a:cubicBezTo>
                    <a:pt x="190" y="272"/>
                    <a:pt x="217" y="218"/>
                    <a:pt x="217" y="163"/>
                  </a:cubicBezTo>
                  <a:cubicBezTo>
                    <a:pt x="217" y="82"/>
                    <a:pt x="163" y="1"/>
                    <a:pt x="5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43"/>
            <p:cNvSpPr/>
            <p:nvPr/>
          </p:nvSpPr>
          <p:spPr>
            <a:xfrm>
              <a:off x="2532242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55" y="190"/>
                    <a:pt x="82" y="245"/>
                    <a:pt x="136" y="245"/>
                  </a:cubicBezTo>
                  <a:cubicBezTo>
                    <a:pt x="136" y="272"/>
                    <a:pt x="136" y="272"/>
                    <a:pt x="136" y="299"/>
                  </a:cubicBezTo>
                  <a:lnTo>
                    <a:pt x="163" y="299"/>
                  </a:ln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43"/>
            <p:cNvSpPr/>
            <p:nvPr/>
          </p:nvSpPr>
          <p:spPr>
            <a:xfrm>
              <a:off x="2454439" y="2000696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82" y="0"/>
                  </a:moveTo>
                  <a:cubicBezTo>
                    <a:pt x="27" y="27"/>
                    <a:pt x="0" y="81"/>
                    <a:pt x="0" y="136"/>
                  </a:cubicBezTo>
                  <a:cubicBezTo>
                    <a:pt x="0" y="217"/>
                    <a:pt x="54" y="271"/>
                    <a:pt x="136" y="271"/>
                  </a:cubicBezTo>
                  <a:cubicBezTo>
                    <a:pt x="190" y="271"/>
                    <a:pt x="217" y="271"/>
                    <a:pt x="244" y="244"/>
                  </a:cubicBezTo>
                  <a:cubicBezTo>
                    <a:pt x="190" y="163"/>
                    <a:pt x="136" y="81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43"/>
            <p:cNvSpPr/>
            <p:nvPr/>
          </p:nvSpPr>
          <p:spPr>
            <a:xfrm>
              <a:off x="2427281" y="202418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43"/>
            <p:cNvSpPr/>
            <p:nvPr/>
          </p:nvSpPr>
          <p:spPr>
            <a:xfrm>
              <a:off x="2454439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43"/>
            <p:cNvSpPr/>
            <p:nvPr/>
          </p:nvSpPr>
          <p:spPr>
            <a:xfrm>
              <a:off x="2479728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43"/>
            <p:cNvSpPr/>
            <p:nvPr/>
          </p:nvSpPr>
          <p:spPr>
            <a:xfrm>
              <a:off x="2479728" y="2076698"/>
              <a:ext cx="21819" cy="10876"/>
            </a:xfrm>
            <a:custGeom>
              <a:avLst/>
              <a:gdLst/>
              <a:ahLst/>
              <a:cxnLst/>
              <a:rect l="l" t="t" r="r" b="b"/>
              <a:pathLst>
                <a:path w="327" h="163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326" y="163"/>
                  </a:ln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43"/>
            <p:cNvSpPr/>
            <p:nvPr/>
          </p:nvSpPr>
          <p:spPr>
            <a:xfrm>
              <a:off x="2427281" y="2076698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326" y="163"/>
                  </a:ln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43"/>
            <p:cNvSpPr/>
            <p:nvPr/>
          </p:nvSpPr>
          <p:spPr>
            <a:xfrm>
              <a:off x="2454439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43"/>
            <p:cNvSpPr/>
            <p:nvPr/>
          </p:nvSpPr>
          <p:spPr>
            <a:xfrm>
              <a:off x="2479728" y="2087507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1"/>
                  </a:moveTo>
                  <a:cubicBezTo>
                    <a:pt x="1" y="82"/>
                    <a:pt x="82" y="164"/>
                    <a:pt x="164" y="164"/>
                  </a:cubicBezTo>
                  <a:cubicBezTo>
                    <a:pt x="245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43"/>
            <p:cNvSpPr/>
            <p:nvPr/>
          </p:nvSpPr>
          <p:spPr>
            <a:xfrm>
              <a:off x="2427281" y="2087507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4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43"/>
            <p:cNvSpPr/>
            <p:nvPr/>
          </p:nvSpPr>
          <p:spPr>
            <a:xfrm>
              <a:off x="2427281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43"/>
            <p:cNvSpPr/>
            <p:nvPr/>
          </p:nvSpPr>
          <p:spPr>
            <a:xfrm>
              <a:off x="2454439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43"/>
            <p:cNvSpPr/>
            <p:nvPr/>
          </p:nvSpPr>
          <p:spPr>
            <a:xfrm>
              <a:off x="2479728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43"/>
            <p:cNvSpPr/>
            <p:nvPr/>
          </p:nvSpPr>
          <p:spPr>
            <a:xfrm>
              <a:off x="2427281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43"/>
            <p:cNvSpPr/>
            <p:nvPr/>
          </p:nvSpPr>
          <p:spPr>
            <a:xfrm>
              <a:off x="2454439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43"/>
            <p:cNvSpPr/>
            <p:nvPr/>
          </p:nvSpPr>
          <p:spPr>
            <a:xfrm>
              <a:off x="2479728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43"/>
            <p:cNvSpPr/>
            <p:nvPr/>
          </p:nvSpPr>
          <p:spPr>
            <a:xfrm>
              <a:off x="2427281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43"/>
            <p:cNvSpPr/>
            <p:nvPr/>
          </p:nvSpPr>
          <p:spPr>
            <a:xfrm>
              <a:off x="2454439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43"/>
            <p:cNvSpPr/>
            <p:nvPr/>
          </p:nvSpPr>
          <p:spPr>
            <a:xfrm>
              <a:off x="2479728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4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43"/>
            <p:cNvSpPr/>
            <p:nvPr/>
          </p:nvSpPr>
          <p:spPr>
            <a:xfrm>
              <a:off x="2427281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43"/>
            <p:cNvSpPr/>
            <p:nvPr/>
          </p:nvSpPr>
          <p:spPr>
            <a:xfrm>
              <a:off x="2454439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43"/>
            <p:cNvSpPr/>
            <p:nvPr/>
          </p:nvSpPr>
          <p:spPr>
            <a:xfrm>
              <a:off x="2479728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43"/>
            <p:cNvSpPr/>
            <p:nvPr/>
          </p:nvSpPr>
          <p:spPr>
            <a:xfrm>
              <a:off x="2427281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43"/>
            <p:cNvSpPr/>
            <p:nvPr/>
          </p:nvSpPr>
          <p:spPr>
            <a:xfrm>
              <a:off x="2454439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43"/>
            <p:cNvSpPr/>
            <p:nvPr/>
          </p:nvSpPr>
          <p:spPr>
            <a:xfrm>
              <a:off x="2479728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43"/>
            <p:cNvSpPr/>
            <p:nvPr/>
          </p:nvSpPr>
          <p:spPr>
            <a:xfrm>
              <a:off x="2454439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43"/>
            <p:cNvSpPr/>
            <p:nvPr/>
          </p:nvSpPr>
          <p:spPr>
            <a:xfrm>
              <a:off x="2479728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43"/>
            <p:cNvSpPr/>
            <p:nvPr/>
          </p:nvSpPr>
          <p:spPr>
            <a:xfrm>
              <a:off x="2454439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43"/>
            <p:cNvSpPr/>
            <p:nvPr/>
          </p:nvSpPr>
          <p:spPr>
            <a:xfrm>
              <a:off x="2479728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43"/>
            <p:cNvSpPr/>
            <p:nvPr/>
          </p:nvSpPr>
          <p:spPr>
            <a:xfrm>
              <a:off x="2438158" y="2498408"/>
              <a:ext cx="9075" cy="7273"/>
            </a:xfrm>
            <a:custGeom>
              <a:avLst/>
              <a:gdLst/>
              <a:ahLst/>
              <a:cxnLst/>
              <a:rect l="l" t="t" r="r" b="b"/>
              <a:pathLst>
                <a:path w="136" h="109" extrusionOk="0">
                  <a:moveTo>
                    <a:pt x="0" y="0"/>
                  </a:moveTo>
                  <a:cubicBezTo>
                    <a:pt x="0" y="0"/>
                    <a:pt x="0" y="0"/>
                    <a:pt x="27" y="27"/>
                  </a:cubicBezTo>
                  <a:cubicBezTo>
                    <a:pt x="27" y="27"/>
                    <a:pt x="81" y="54"/>
                    <a:pt x="136" y="109"/>
                  </a:cubicBezTo>
                  <a:cubicBezTo>
                    <a:pt x="136" y="54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43"/>
            <p:cNvSpPr/>
            <p:nvPr/>
          </p:nvSpPr>
          <p:spPr>
            <a:xfrm>
              <a:off x="2401925" y="2002498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72" y="0"/>
                  </a:moveTo>
                  <a:cubicBezTo>
                    <a:pt x="163" y="54"/>
                    <a:pt x="82" y="54"/>
                    <a:pt x="1" y="109"/>
                  </a:cubicBezTo>
                  <a:cubicBezTo>
                    <a:pt x="1" y="190"/>
                    <a:pt x="55" y="244"/>
                    <a:pt x="136" y="244"/>
                  </a:cubicBezTo>
                  <a:cubicBezTo>
                    <a:pt x="218" y="244"/>
                    <a:pt x="299" y="190"/>
                    <a:pt x="299" y="109"/>
                  </a:cubicBezTo>
                  <a:cubicBezTo>
                    <a:pt x="299" y="54"/>
                    <a:pt x="299" y="27"/>
                    <a:pt x="27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43"/>
            <p:cNvSpPr/>
            <p:nvPr/>
          </p:nvSpPr>
          <p:spPr>
            <a:xfrm>
              <a:off x="2401925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43"/>
            <p:cNvSpPr/>
            <p:nvPr/>
          </p:nvSpPr>
          <p:spPr>
            <a:xfrm>
              <a:off x="2401925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43"/>
            <p:cNvSpPr/>
            <p:nvPr/>
          </p:nvSpPr>
          <p:spPr>
            <a:xfrm>
              <a:off x="2401925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43"/>
            <p:cNvSpPr/>
            <p:nvPr/>
          </p:nvSpPr>
          <p:spPr>
            <a:xfrm>
              <a:off x="2401925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43"/>
            <p:cNvSpPr/>
            <p:nvPr/>
          </p:nvSpPr>
          <p:spPr>
            <a:xfrm>
              <a:off x="2401925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43"/>
            <p:cNvSpPr/>
            <p:nvPr/>
          </p:nvSpPr>
          <p:spPr>
            <a:xfrm>
              <a:off x="2401925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43"/>
            <p:cNvSpPr/>
            <p:nvPr/>
          </p:nvSpPr>
          <p:spPr>
            <a:xfrm>
              <a:off x="2412802" y="2426010"/>
              <a:ext cx="9075" cy="12678"/>
            </a:xfrm>
            <a:custGeom>
              <a:avLst/>
              <a:gdLst/>
              <a:ahLst/>
              <a:cxnLst/>
              <a:rect l="l" t="t" r="r" b="b"/>
              <a:pathLst>
                <a:path w="136" h="190" extrusionOk="0">
                  <a:moveTo>
                    <a:pt x="109" y="0"/>
                  </a:moveTo>
                  <a:cubicBezTo>
                    <a:pt x="109" y="81"/>
                    <a:pt x="0" y="109"/>
                    <a:pt x="0" y="190"/>
                  </a:cubicBezTo>
                  <a:lnTo>
                    <a:pt x="27" y="190"/>
                  </a:lnTo>
                  <a:cubicBezTo>
                    <a:pt x="82" y="190"/>
                    <a:pt x="136" y="136"/>
                    <a:pt x="136" y="54"/>
                  </a:cubicBezTo>
                  <a:cubicBezTo>
                    <a:pt x="136" y="27"/>
                    <a:pt x="136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43"/>
            <p:cNvSpPr/>
            <p:nvPr/>
          </p:nvSpPr>
          <p:spPr>
            <a:xfrm>
              <a:off x="2374768" y="2393381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28" y="28"/>
                    <a:pt x="1" y="109"/>
                  </a:cubicBezTo>
                  <a:cubicBezTo>
                    <a:pt x="109" y="109"/>
                    <a:pt x="163" y="136"/>
                    <a:pt x="163" y="245"/>
                  </a:cubicBezTo>
                  <a:lnTo>
                    <a:pt x="163" y="299"/>
                  </a:ln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43"/>
            <p:cNvSpPr/>
            <p:nvPr/>
          </p:nvSpPr>
          <p:spPr>
            <a:xfrm>
              <a:off x="2389247" y="2498408"/>
              <a:ext cx="5538" cy="9075"/>
            </a:xfrm>
            <a:custGeom>
              <a:avLst/>
              <a:gdLst/>
              <a:ahLst/>
              <a:cxnLst/>
              <a:rect l="l" t="t" r="r" b="b"/>
              <a:pathLst>
                <a:path w="83" h="136" extrusionOk="0">
                  <a:moveTo>
                    <a:pt x="1" y="0"/>
                  </a:moveTo>
                  <a:lnTo>
                    <a:pt x="1" y="0"/>
                  </a:lnTo>
                  <a:cubicBezTo>
                    <a:pt x="28" y="54"/>
                    <a:pt x="55" y="109"/>
                    <a:pt x="82" y="136"/>
                  </a:cubicBezTo>
                  <a:cubicBezTo>
                    <a:pt x="82" y="81"/>
                    <a:pt x="55" y="27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43"/>
            <p:cNvSpPr/>
            <p:nvPr/>
          </p:nvSpPr>
          <p:spPr>
            <a:xfrm>
              <a:off x="2353082" y="2016977"/>
              <a:ext cx="5471" cy="1868"/>
            </a:xfrm>
            <a:custGeom>
              <a:avLst/>
              <a:gdLst/>
              <a:ahLst/>
              <a:cxnLst/>
              <a:rect l="l" t="t" r="r" b="b"/>
              <a:pathLst>
                <a:path w="82" h="28" extrusionOk="0">
                  <a:moveTo>
                    <a:pt x="0" y="0"/>
                  </a:moveTo>
                  <a:cubicBezTo>
                    <a:pt x="27" y="27"/>
                    <a:pt x="54" y="27"/>
                    <a:pt x="82" y="27"/>
                  </a:cubicBezTo>
                  <a:cubicBezTo>
                    <a:pt x="54" y="0"/>
                    <a:pt x="27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43"/>
            <p:cNvSpPr/>
            <p:nvPr/>
          </p:nvSpPr>
          <p:spPr>
            <a:xfrm>
              <a:off x="2333131" y="2027787"/>
              <a:ext cx="9141" cy="18216"/>
            </a:xfrm>
            <a:custGeom>
              <a:avLst/>
              <a:gdLst/>
              <a:ahLst/>
              <a:cxnLst/>
              <a:rect l="l" t="t" r="r" b="b"/>
              <a:pathLst>
                <a:path w="137" h="273" extrusionOk="0">
                  <a:moveTo>
                    <a:pt x="109" y="1"/>
                  </a:moveTo>
                  <a:cubicBezTo>
                    <a:pt x="55" y="1"/>
                    <a:pt x="28" y="28"/>
                    <a:pt x="1" y="28"/>
                  </a:cubicBezTo>
                  <a:lnTo>
                    <a:pt x="1" y="109"/>
                  </a:lnTo>
                  <a:lnTo>
                    <a:pt x="1" y="272"/>
                  </a:lnTo>
                  <a:cubicBezTo>
                    <a:pt x="82" y="272"/>
                    <a:pt x="136" y="191"/>
                    <a:pt x="136" y="109"/>
                  </a:cubicBezTo>
                  <a:cubicBezTo>
                    <a:pt x="136" y="82"/>
                    <a:pt x="136" y="28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43"/>
            <p:cNvSpPr/>
            <p:nvPr/>
          </p:nvSpPr>
          <p:spPr>
            <a:xfrm>
              <a:off x="2349412" y="205134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43"/>
            <p:cNvSpPr/>
            <p:nvPr/>
          </p:nvSpPr>
          <p:spPr>
            <a:xfrm>
              <a:off x="2374768" y="2024184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43"/>
            <p:cNvSpPr/>
            <p:nvPr/>
          </p:nvSpPr>
          <p:spPr>
            <a:xfrm>
              <a:off x="2374768" y="2076698"/>
              <a:ext cx="20017" cy="10876"/>
            </a:xfrm>
            <a:custGeom>
              <a:avLst/>
              <a:gdLst/>
              <a:ahLst/>
              <a:cxnLst/>
              <a:rect l="l" t="t" r="r" b="b"/>
              <a:pathLst>
                <a:path w="300" h="163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43"/>
            <p:cNvSpPr/>
            <p:nvPr/>
          </p:nvSpPr>
          <p:spPr>
            <a:xfrm>
              <a:off x="2333131" y="2076698"/>
              <a:ext cx="9141" cy="10876"/>
            </a:xfrm>
            <a:custGeom>
              <a:avLst/>
              <a:gdLst/>
              <a:ahLst/>
              <a:cxnLst/>
              <a:rect l="l" t="t" r="r" b="b"/>
              <a:pathLst>
                <a:path w="137" h="163" extrusionOk="0">
                  <a:moveTo>
                    <a:pt x="1" y="0"/>
                  </a:moveTo>
                  <a:lnTo>
                    <a:pt x="1" y="163"/>
                  </a:lnTo>
                  <a:lnTo>
                    <a:pt x="136" y="163"/>
                  </a:lnTo>
                  <a:cubicBezTo>
                    <a:pt x="136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43"/>
            <p:cNvSpPr/>
            <p:nvPr/>
          </p:nvSpPr>
          <p:spPr>
            <a:xfrm>
              <a:off x="2349412" y="2103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43"/>
            <p:cNvSpPr/>
            <p:nvPr/>
          </p:nvSpPr>
          <p:spPr>
            <a:xfrm>
              <a:off x="2374768" y="2087507"/>
              <a:ext cx="20017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1"/>
                  </a:moveTo>
                  <a:cubicBezTo>
                    <a:pt x="1" y="82"/>
                    <a:pt x="82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43"/>
            <p:cNvSpPr/>
            <p:nvPr/>
          </p:nvSpPr>
          <p:spPr>
            <a:xfrm>
              <a:off x="2333131" y="2087507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1" y="1"/>
                  </a:moveTo>
                  <a:lnTo>
                    <a:pt x="1" y="164"/>
                  </a:lnTo>
                  <a:cubicBezTo>
                    <a:pt x="82" y="164"/>
                    <a:pt x="136" y="82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43"/>
            <p:cNvSpPr/>
            <p:nvPr/>
          </p:nvSpPr>
          <p:spPr>
            <a:xfrm>
              <a:off x="2333131" y="2130946"/>
              <a:ext cx="9141" cy="20017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" y="1"/>
                  </a:moveTo>
                  <a:lnTo>
                    <a:pt x="1" y="137"/>
                  </a:lnTo>
                  <a:lnTo>
                    <a:pt x="1" y="299"/>
                  </a:lnTo>
                  <a:cubicBezTo>
                    <a:pt x="82" y="299"/>
                    <a:pt x="136" y="218"/>
                    <a:pt x="136" y="137"/>
                  </a:cubicBezTo>
                  <a:cubicBezTo>
                    <a:pt x="136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43"/>
            <p:cNvSpPr/>
            <p:nvPr/>
          </p:nvSpPr>
          <p:spPr>
            <a:xfrm>
              <a:off x="2349412" y="215630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43"/>
            <p:cNvSpPr/>
            <p:nvPr/>
          </p:nvSpPr>
          <p:spPr>
            <a:xfrm>
              <a:off x="2374768" y="2129145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43"/>
            <p:cNvSpPr/>
            <p:nvPr/>
          </p:nvSpPr>
          <p:spPr>
            <a:xfrm>
              <a:off x="2333131" y="2183460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36" y="218"/>
                    <a:pt x="136" y="136"/>
                  </a:cubicBezTo>
                  <a:cubicBezTo>
                    <a:pt x="136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43"/>
            <p:cNvSpPr/>
            <p:nvPr/>
          </p:nvSpPr>
          <p:spPr>
            <a:xfrm>
              <a:off x="2349412" y="220881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43"/>
            <p:cNvSpPr/>
            <p:nvPr/>
          </p:nvSpPr>
          <p:spPr>
            <a:xfrm>
              <a:off x="2374768" y="218346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43"/>
            <p:cNvSpPr/>
            <p:nvPr/>
          </p:nvSpPr>
          <p:spPr>
            <a:xfrm>
              <a:off x="2333131" y="2235974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8"/>
                  </a:lnTo>
                  <a:cubicBezTo>
                    <a:pt x="82" y="298"/>
                    <a:pt x="136" y="217"/>
                    <a:pt x="136" y="136"/>
                  </a:cubicBezTo>
                  <a:cubicBezTo>
                    <a:pt x="136" y="54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43"/>
            <p:cNvSpPr/>
            <p:nvPr/>
          </p:nvSpPr>
          <p:spPr>
            <a:xfrm>
              <a:off x="2349412" y="226126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43"/>
            <p:cNvSpPr/>
            <p:nvPr/>
          </p:nvSpPr>
          <p:spPr>
            <a:xfrm>
              <a:off x="2374768" y="2235974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43"/>
            <p:cNvSpPr/>
            <p:nvPr/>
          </p:nvSpPr>
          <p:spPr>
            <a:xfrm>
              <a:off x="2349412" y="2366290"/>
              <a:ext cx="18216" cy="12678"/>
            </a:xfrm>
            <a:custGeom>
              <a:avLst/>
              <a:gdLst/>
              <a:ahLst/>
              <a:cxnLst/>
              <a:rect l="l" t="t" r="r" b="b"/>
              <a:pathLst>
                <a:path w="273" h="190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28" y="190"/>
                    <a:pt x="55" y="190"/>
                    <a:pt x="55" y="190"/>
                  </a:cubicBezTo>
                  <a:cubicBezTo>
                    <a:pt x="164" y="190"/>
                    <a:pt x="137" y="81"/>
                    <a:pt x="272" y="81"/>
                  </a:cubicBezTo>
                  <a:cubicBezTo>
                    <a:pt x="245" y="27"/>
                    <a:pt x="191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43"/>
            <p:cNvSpPr/>
            <p:nvPr/>
          </p:nvSpPr>
          <p:spPr>
            <a:xfrm>
              <a:off x="2362090" y="2371695"/>
              <a:ext cx="7340" cy="14546"/>
            </a:xfrm>
            <a:custGeom>
              <a:avLst/>
              <a:gdLst/>
              <a:ahLst/>
              <a:cxnLst/>
              <a:rect l="l" t="t" r="r" b="b"/>
              <a:pathLst>
                <a:path w="110" h="218" extrusionOk="0">
                  <a:moveTo>
                    <a:pt x="82" y="0"/>
                  </a:moveTo>
                  <a:lnTo>
                    <a:pt x="82" y="109"/>
                  </a:lnTo>
                  <a:cubicBezTo>
                    <a:pt x="82" y="163"/>
                    <a:pt x="28" y="190"/>
                    <a:pt x="1" y="217"/>
                  </a:cubicBezTo>
                  <a:cubicBezTo>
                    <a:pt x="55" y="190"/>
                    <a:pt x="109" y="136"/>
                    <a:pt x="109" y="82"/>
                  </a:cubicBezTo>
                  <a:cubicBezTo>
                    <a:pt x="109" y="55"/>
                    <a:pt x="109" y="28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43"/>
            <p:cNvSpPr/>
            <p:nvPr/>
          </p:nvSpPr>
          <p:spPr>
            <a:xfrm>
              <a:off x="2324122" y="2353612"/>
              <a:ext cx="18149" cy="7273"/>
            </a:xfrm>
            <a:custGeom>
              <a:avLst/>
              <a:gdLst/>
              <a:ahLst/>
              <a:cxnLst/>
              <a:rect l="l" t="t" r="r" b="b"/>
              <a:pathLst>
                <a:path w="272" h="109" extrusionOk="0">
                  <a:moveTo>
                    <a:pt x="109" y="0"/>
                  </a:moveTo>
                  <a:cubicBezTo>
                    <a:pt x="82" y="0"/>
                    <a:pt x="27" y="27"/>
                    <a:pt x="0" y="54"/>
                  </a:cubicBezTo>
                  <a:cubicBezTo>
                    <a:pt x="27" y="82"/>
                    <a:pt x="82" y="109"/>
                    <a:pt x="136" y="109"/>
                  </a:cubicBezTo>
                  <a:cubicBezTo>
                    <a:pt x="190" y="109"/>
                    <a:pt x="244" y="54"/>
                    <a:pt x="271" y="0"/>
                  </a:cubicBezTo>
                  <a:lnTo>
                    <a:pt x="271" y="0"/>
                  </a:lnTo>
                  <a:cubicBezTo>
                    <a:pt x="235" y="27"/>
                    <a:pt x="220" y="36"/>
                    <a:pt x="211" y="36"/>
                  </a:cubicBezTo>
                  <a:cubicBezTo>
                    <a:pt x="193" y="36"/>
                    <a:pt x="199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43"/>
            <p:cNvSpPr/>
            <p:nvPr/>
          </p:nvSpPr>
          <p:spPr>
            <a:xfrm>
              <a:off x="2269807" y="2027787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55" y="1"/>
                  </a:moveTo>
                  <a:cubicBezTo>
                    <a:pt x="28" y="28"/>
                    <a:pt x="1" y="55"/>
                    <a:pt x="1" y="109"/>
                  </a:cubicBezTo>
                  <a:cubicBezTo>
                    <a:pt x="1" y="191"/>
                    <a:pt x="82" y="272"/>
                    <a:pt x="163" y="272"/>
                  </a:cubicBezTo>
                  <a:cubicBezTo>
                    <a:pt x="245" y="272"/>
                    <a:pt x="299" y="191"/>
                    <a:pt x="299" y="109"/>
                  </a:cubicBezTo>
                  <a:cubicBezTo>
                    <a:pt x="217" y="82"/>
                    <a:pt x="136" y="55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43"/>
            <p:cNvSpPr/>
            <p:nvPr/>
          </p:nvSpPr>
          <p:spPr>
            <a:xfrm>
              <a:off x="2296965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43"/>
            <p:cNvSpPr/>
            <p:nvPr/>
          </p:nvSpPr>
          <p:spPr>
            <a:xfrm>
              <a:off x="2318651" y="2029589"/>
              <a:ext cx="16348" cy="16414"/>
            </a:xfrm>
            <a:custGeom>
              <a:avLst/>
              <a:gdLst/>
              <a:ahLst/>
              <a:cxnLst/>
              <a:rect l="l" t="t" r="r" b="b"/>
              <a:pathLst>
                <a:path w="245" h="246" extrusionOk="0">
                  <a:moveTo>
                    <a:pt x="218" y="1"/>
                  </a:moveTo>
                  <a:lnTo>
                    <a:pt x="218" y="1"/>
                  </a:lnTo>
                  <a:cubicBezTo>
                    <a:pt x="1" y="55"/>
                    <a:pt x="245" y="218"/>
                    <a:pt x="191" y="218"/>
                  </a:cubicBezTo>
                  <a:lnTo>
                    <a:pt x="136" y="218"/>
                  </a:lnTo>
                  <a:cubicBezTo>
                    <a:pt x="164" y="245"/>
                    <a:pt x="191" y="245"/>
                    <a:pt x="218" y="245"/>
                  </a:cubicBezTo>
                  <a:lnTo>
                    <a:pt x="218" y="82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43"/>
            <p:cNvSpPr/>
            <p:nvPr/>
          </p:nvSpPr>
          <p:spPr>
            <a:xfrm>
              <a:off x="2322321" y="2076698"/>
              <a:ext cx="10876" cy="10876"/>
            </a:xfrm>
            <a:custGeom>
              <a:avLst/>
              <a:gdLst/>
              <a:ahLst/>
              <a:cxnLst/>
              <a:rect l="l" t="t" r="r" b="b"/>
              <a:pathLst>
                <a:path w="163" h="163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43"/>
            <p:cNvSpPr/>
            <p:nvPr/>
          </p:nvSpPr>
          <p:spPr>
            <a:xfrm>
              <a:off x="2269807" y="2076698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43"/>
            <p:cNvSpPr/>
            <p:nvPr/>
          </p:nvSpPr>
          <p:spPr>
            <a:xfrm>
              <a:off x="2296965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43"/>
            <p:cNvSpPr/>
            <p:nvPr/>
          </p:nvSpPr>
          <p:spPr>
            <a:xfrm>
              <a:off x="2322321" y="2087507"/>
              <a:ext cx="10876" cy="10943"/>
            </a:xfrm>
            <a:custGeom>
              <a:avLst/>
              <a:gdLst/>
              <a:ahLst/>
              <a:cxnLst/>
              <a:rect l="l" t="t" r="r" b="b"/>
              <a:pathLst>
                <a:path w="163" h="164" extrusionOk="0">
                  <a:moveTo>
                    <a:pt x="0" y="1"/>
                  </a:moveTo>
                  <a:cubicBezTo>
                    <a:pt x="0" y="82"/>
                    <a:pt x="81" y="164"/>
                    <a:pt x="163" y="164"/>
                  </a:cubicBez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43"/>
            <p:cNvSpPr/>
            <p:nvPr/>
          </p:nvSpPr>
          <p:spPr>
            <a:xfrm>
              <a:off x="2269807" y="2087507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" y="1"/>
                  </a:moveTo>
                  <a:cubicBezTo>
                    <a:pt x="1" y="82"/>
                    <a:pt x="82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43"/>
            <p:cNvSpPr/>
            <p:nvPr/>
          </p:nvSpPr>
          <p:spPr>
            <a:xfrm>
              <a:off x="2269807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43"/>
            <p:cNvSpPr/>
            <p:nvPr/>
          </p:nvSpPr>
          <p:spPr>
            <a:xfrm>
              <a:off x="2296965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43"/>
            <p:cNvSpPr/>
            <p:nvPr/>
          </p:nvSpPr>
          <p:spPr>
            <a:xfrm>
              <a:off x="2322321" y="2129145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lnTo>
                    <a:pt x="163" y="16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43"/>
            <p:cNvSpPr/>
            <p:nvPr/>
          </p:nvSpPr>
          <p:spPr>
            <a:xfrm>
              <a:off x="226980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43"/>
            <p:cNvSpPr/>
            <p:nvPr/>
          </p:nvSpPr>
          <p:spPr>
            <a:xfrm>
              <a:off x="2296965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43"/>
            <p:cNvSpPr/>
            <p:nvPr/>
          </p:nvSpPr>
          <p:spPr>
            <a:xfrm>
              <a:off x="2322321" y="2183460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lnTo>
                    <a:pt x="163" y="136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1" name="Google Shape;4291;p43"/>
            <p:cNvSpPr/>
            <p:nvPr/>
          </p:nvSpPr>
          <p:spPr>
            <a:xfrm>
              <a:off x="2269807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2" name="Google Shape;4292;p43"/>
            <p:cNvSpPr/>
            <p:nvPr/>
          </p:nvSpPr>
          <p:spPr>
            <a:xfrm>
              <a:off x="2296965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43"/>
            <p:cNvSpPr/>
            <p:nvPr/>
          </p:nvSpPr>
          <p:spPr>
            <a:xfrm>
              <a:off x="2322321" y="2235974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8"/>
                    <a:pt x="163" y="298"/>
                  </a:cubicBezTo>
                  <a:lnTo>
                    <a:pt x="163" y="13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43"/>
            <p:cNvSpPr/>
            <p:nvPr/>
          </p:nvSpPr>
          <p:spPr>
            <a:xfrm>
              <a:off x="2296965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190" y="299"/>
                    <a:pt x="244" y="272"/>
                    <a:pt x="272" y="217"/>
                  </a:cubicBezTo>
                  <a:cubicBezTo>
                    <a:pt x="299" y="190"/>
                    <a:pt x="299" y="190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43"/>
            <p:cNvSpPr/>
            <p:nvPr/>
          </p:nvSpPr>
          <p:spPr>
            <a:xfrm>
              <a:off x="2322321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43"/>
            <p:cNvSpPr/>
            <p:nvPr/>
          </p:nvSpPr>
          <p:spPr>
            <a:xfrm>
              <a:off x="2244451" y="2011506"/>
              <a:ext cx="14546" cy="7340"/>
            </a:xfrm>
            <a:custGeom>
              <a:avLst/>
              <a:gdLst/>
              <a:ahLst/>
              <a:cxnLst/>
              <a:rect l="l" t="t" r="r" b="b"/>
              <a:pathLst>
                <a:path w="218" h="110" extrusionOk="0">
                  <a:moveTo>
                    <a:pt x="1" y="1"/>
                  </a:moveTo>
                  <a:cubicBezTo>
                    <a:pt x="1" y="55"/>
                    <a:pt x="55" y="109"/>
                    <a:pt x="136" y="109"/>
                  </a:cubicBezTo>
                  <a:cubicBezTo>
                    <a:pt x="164" y="109"/>
                    <a:pt x="191" y="109"/>
                    <a:pt x="218" y="82"/>
                  </a:cubicBezTo>
                  <a:lnTo>
                    <a:pt x="191" y="82"/>
                  </a:lnTo>
                  <a:cubicBezTo>
                    <a:pt x="109" y="55"/>
                    <a:pt x="55" y="28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43"/>
            <p:cNvSpPr/>
            <p:nvPr/>
          </p:nvSpPr>
          <p:spPr>
            <a:xfrm>
              <a:off x="2217294" y="2024184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43"/>
            <p:cNvSpPr/>
            <p:nvPr/>
          </p:nvSpPr>
          <p:spPr>
            <a:xfrm>
              <a:off x="2244451" y="205134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43"/>
            <p:cNvSpPr/>
            <p:nvPr/>
          </p:nvSpPr>
          <p:spPr>
            <a:xfrm>
              <a:off x="2217294" y="2076698"/>
              <a:ext cx="20017" cy="10876"/>
            </a:xfrm>
            <a:custGeom>
              <a:avLst/>
              <a:gdLst/>
              <a:ahLst/>
              <a:cxnLst/>
              <a:rect l="l" t="t" r="r" b="b"/>
              <a:pathLst>
                <a:path w="300" h="163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43"/>
            <p:cNvSpPr/>
            <p:nvPr/>
          </p:nvSpPr>
          <p:spPr>
            <a:xfrm>
              <a:off x="2244451" y="2103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43"/>
            <p:cNvSpPr/>
            <p:nvPr/>
          </p:nvSpPr>
          <p:spPr>
            <a:xfrm>
              <a:off x="2217294" y="2087507"/>
              <a:ext cx="20017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1"/>
                  </a:moveTo>
                  <a:cubicBezTo>
                    <a:pt x="1" y="82"/>
                    <a:pt x="82" y="164"/>
                    <a:pt x="164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43"/>
            <p:cNvSpPr/>
            <p:nvPr/>
          </p:nvSpPr>
          <p:spPr>
            <a:xfrm>
              <a:off x="2217294" y="2129145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43"/>
            <p:cNvSpPr/>
            <p:nvPr/>
          </p:nvSpPr>
          <p:spPr>
            <a:xfrm>
              <a:off x="2244451" y="215630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43"/>
            <p:cNvSpPr/>
            <p:nvPr/>
          </p:nvSpPr>
          <p:spPr>
            <a:xfrm>
              <a:off x="2217294" y="218346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43"/>
            <p:cNvSpPr/>
            <p:nvPr/>
          </p:nvSpPr>
          <p:spPr>
            <a:xfrm>
              <a:off x="2244451" y="220881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43"/>
            <p:cNvSpPr/>
            <p:nvPr/>
          </p:nvSpPr>
          <p:spPr>
            <a:xfrm>
              <a:off x="2217294" y="2235974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4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43"/>
            <p:cNvSpPr/>
            <p:nvPr/>
          </p:nvSpPr>
          <p:spPr>
            <a:xfrm>
              <a:off x="2244451" y="226126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43"/>
            <p:cNvSpPr/>
            <p:nvPr/>
          </p:nvSpPr>
          <p:spPr>
            <a:xfrm>
              <a:off x="2269807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43"/>
            <p:cNvSpPr/>
            <p:nvPr/>
          </p:nvSpPr>
          <p:spPr>
            <a:xfrm>
              <a:off x="2217294" y="2288420"/>
              <a:ext cx="20017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191"/>
                    <a:pt x="28" y="245"/>
                    <a:pt x="82" y="272"/>
                  </a:cubicBezTo>
                  <a:lnTo>
                    <a:pt x="218" y="272"/>
                  </a:lnTo>
                  <a:cubicBezTo>
                    <a:pt x="272" y="245"/>
                    <a:pt x="299" y="191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43"/>
            <p:cNvSpPr/>
            <p:nvPr/>
          </p:nvSpPr>
          <p:spPr>
            <a:xfrm>
              <a:off x="2192004" y="2006101"/>
              <a:ext cx="19951" cy="12744"/>
            </a:xfrm>
            <a:custGeom>
              <a:avLst/>
              <a:gdLst/>
              <a:ahLst/>
              <a:cxnLst/>
              <a:rect l="l" t="t" r="r" b="b"/>
              <a:pathLst>
                <a:path w="299" h="191" extrusionOk="0">
                  <a:moveTo>
                    <a:pt x="299" y="0"/>
                  </a:moveTo>
                  <a:cubicBezTo>
                    <a:pt x="217" y="28"/>
                    <a:pt x="163" y="55"/>
                    <a:pt x="109" y="55"/>
                  </a:cubicBezTo>
                  <a:lnTo>
                    <a:pt x="0" y="55"/>
                  </a:lnTo>
                  <a:cubicBezTo>
                    <a:pt x="0" y="136"/>
                    <a:pt x="54" y="190"/>
                    <a:pt x="136" y="190"/>
                  </a:cubicBezTo>
                  <a:cubicBezTo>
                    <a:pt x="217" y="190"/>
                    <a:pt x="299" y="136"/>
                    <a:pt x="299" y="55"/>
                  </a:cubicBezTo>
                  <a:cubicBezTo>
                    <a:pt x="299" y="28"/>
                    <a:pt x="299" y="28"/>
                    <a:pt x="29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43"/>
            <p:cNvSpPr/>
            <p:nvPr/>
          </p:nvSpPr>
          <p:spPr>
            <a:xfrm>
              <a:off x="2164847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43"/>
            <p:cNvSpPr/>
            <p:nvPr/>
          </p:nvSpPr>
          <p:spPr>
            <a:xfrm>
              <a:off x="2192004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43"/>
            <p:cNvSpPr/>
            <p:nvPr/>
          </p:nvSpPr>
          <p:spPr>
            <a:xfrm>
              <a:off x="2164847" y="2076698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299" y="163"/>
                  </a:ln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43"/>
            <p:cNvSpPr/>
            <p:nvPr/>
          </p:nvSpPr>
          <p:spPr>
            <a:xfrm>
              <a:off x="2192004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43"/>
            <p:cNvSpPr/>
            <p:nvPr/>
          </p:nvSpPr>
          <p:spPr>
            <a:xfrm>
              <a:off x="2164847" y="2087507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4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43"/>
            <p:cNvSpPr/>
            <p:nvPr/>
          </p:nvSpPr>
          <p:spPr>
            <a:xfrm>
              <a:off x="2164847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43"/>
            <p:cNvSpPr/>
            <p:nvPr/>
          </p:nvSpPr>
          <p:spPr>
            <a:xfrm>
              <a:off x="2192004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43"/>
            <p:cNvSpPr/>
            <p:nvPr/>
          </p:nvSpPr>
          <p:spPr>
            <a:xfrm>
              <a:off x="216484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43"/>
            <p:cNvSpPr/>
            <p:nvPr/>
          </p:nvSpPr>
          <p:spPr>
            <a:xfrm>
              <a:off x="2192004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43"/>
            <p:cNvSpPr/>
            <p:nvPr/>
          </p:nvSpPr>
          <p:spPr>
            <a:xfrm>
              <a:off x="2192004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43"/>
            <p:cNvSpPr/>
            <p:nvPr/>
          </p:nvSpPr>
          <p:spPr>
            <a:xfrm>
              <a:off x="2173855" y="2288420"/>
              <a:ext cx="10943" cy="7340"/>
            </a:xfrm>
            <a:custGeom>
              <a:avLst/>
              <a:gdLst/>
              <a:ahLst/>
              <a:cxnLst/>
              <a:rect l="l" t="t" r="r" b="b"/>
              <a:pathLst>
                <a:path w="164" h="110" extrusionOk="0">
                  <a:moveTo>
                    <a:pt x="1" y="1"/>
                  </a:moveTo>
                  <a:cubicBezTo>
                    <a:pt x="55" y="55"/>
                    <a:pt x="109" y="82"/>
                    <a:pt x="164" y="109"/>
                  </a:cubicBezTo>
                  <a:cubicBezTo>
                    <a:pt x="164" y="55"/>
                    <a:pt x="82" y="1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322;p43"/>
            <p:cNvSpPr/>
            <p:nvPr/>
          </p:nvSpPr>
          <p:spPr>
            <a:xfrm>
              <a:off x="2137689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36" y="1"/>
                  </a:moveTo>
                  <a:cubicBezTo>
                    <a:pt x="55" y="28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137"/>
                    <a:pt x="299" y="109"/>
                    <a:pt x="299" y="82"/>
                  </a:cubicBezTo>
                  <a:cubicBezTo>
                    <a:pt x="245" y="55"/>
                    <a:pt x="190" y="28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323;p43"/>
            <p:cNvSpPr/>
            <p:nvPr/>
          </p:nvSpPr>
          <p:spPr>
            <a:xfrm>
              <a:off x="2112333" y="2024184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43"/>
            <p:cNvSpPr/>
            <p:nvPr/>
          </p:nvSpPr>
          <p:spPr>
            <a:xfrm>
              <a:off x="2139491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325;p43"/>
            <p:cNvSpPr/>
            <p:nvPr/>
          </p:nvSpPr>
          <p:spPr>
            <a:xfrm>
              <a:off x="2112333" y="2076698"/>
              <a:ext cx="20017" cy="10876"/>
            </a:xfrm>
            <a:custGeom>
              <a:avLst/>
              <a:gdLst/>
              <a:ahLst/>
              <a:cxnLst/>
              <a:rect l="l" t="t" r="r" b="b"/>
              <a:pathLst>
                <a:path w="300" h="163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43"/>
            <p:cNvSpPr/>
            <p:nvPr/>
          </p:nvSpPr>
          <p:spPr>
            <a:xfrm>
              <a:off x="2139491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43"/>
            <p:cNvSpPr/>
            <p:nvPr/>
          </p:nvSpPr>
          <p:spPr>
            <a:xfrm>
              <a:off x="2112333" y="2087507"/>
              <a:ext cx="20017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1"/>
                  </a:moveTo>
                  <a:cubicBezTo>
                    <a:pt x="1" y="82"/>
                    <a:pt x="82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328;p43"/>
            <p:cNvSpPr/>
            <p:nvPr/>
          </p:nvSpPr>
          <p:spPr>
            <a:xfrm>
              <a:off x="2112333" y="2129145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9" name="Google Shape;4329;p43"/>
            <p:cNvSpPr/>
            <p:nvPr/>
          </p:nvSpPr>
          <p:spPr>
            <a:xfrm>
              <a:off x="2139491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43"/>
            <p:cNvSpPr/>
            <p:nvPr/>
          </p:nvSpPr>
          <p:spPr>
            <a:xfrm>
              <a:off x="2112333" y="218346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43"/>
            <p:cNvSpPr/>
            <p:nvPr/>
          </p:nvSpPr>
          <p:spPr>
            <a:xfrm>
              <a:off x="2139491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43"/>
            <p:cNvSpPr/>
            <p:nvPr/>
          </p:nvSpPr>
          <p:spPr>
            <a:xfrm>
              <a:off x="2112333" y="2235974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43"/>
            <p:cNvSpPr/>
            <p:nvPr/>
          </p:nvSpPr>
          <p:spPr>
            <a:xfrm>
              <a:off x="2139491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163" y="299"/>
                    <a:pt x="218" y="272"/>
                    <a:pt x="245" y="245"/>
                  </a:cubicBezTo>
                  <a:cubicBezTo>
                    <a:pt x="272" y="218"/>
                    <a:pt x="299" y="191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43"/>
            <p:cNvSpPr/>
            <p:nvPr/>
          </p:nvSpPr>
          <p:spPr>
            <a:xfrm>
              <a:off x="2164847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43"/>
            <p:cNvSpPr/>
            <p:nvPr/>
          </p:nvSpPr>
          <p:spPr>
            <a:xfrm>
              <a:off x="2085175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43"/>
            <p:cNvSpPr/>
            <p:nvPr/>
          </p:nvSpPr>
          <p:spPr>
            <a:xfrm>
              <a:off x="2085175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43"/>
            <p:cNvSpPr/>
            <p:nvPr/>
          </p:nvSpPr>
          <p:spPr>
            <a:xfrm>
              <a:off x="2085175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43"/>
            <p:cNvSpPr/>
            <p:nvPr/>
          </p:nvSpPr>
          <p:spPr>
            <a:xfrm>
              <a:off x="2085175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43"/>
            <p:cNvSpPr/>
            <p:nvPr/>
          </p:nvSpPr>
          <p:spPr>
            <a:xfrm>
              <a:off x="2085175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43"/>
            <p:cNvSpPr/>
            <p:nvPr/>
          </p:nvSpPr>
          <p:spPr>
            <a:xfrm>
              <a:off x="2085175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18" y="272"/>
                    <a:pt x="272" y="245"/>
                    <a:pt x="299" y="218"/>
                  </a:cubicBezTo>
                  <a:cubicBezTo>
                    <a:pt x="326" y="218"/>
                    <a:pt x="326" y="191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43"/>
            <p:cNvSpPr/>
            <p:nvPr/>
          </p:nvSpPr>
          <p:spPr>
            <a:xfrm>
              <a:off x="2059886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17" y="245"/>
                    <a:pt x="244" y="191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43"/>
            <p:cNvSpPr/>
            <p:nvPr/>
          </p:nvSpPr>
          <p:spPr>
            <a:xfrm>
              <a:off x="2088845" y="2313776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109" y="0"/>
                  </a:moveTo>
                  <a:cubicBezTo>
                    <a:pt x="81" y="0"/>
                    <a:pt x="54" y="0"/>
                    <a:pt x="54" y="28"/>
                  </a:cubicBezTo>
                  <a:cubicBezTo>
                    <a:pt x="54" y="28"/>
                    <a:pt x="54" y="55"/>
                    <a:pt x="54" y="82"/>
                  </a:cubicBezTo>
                  <a:cubicBezTo>
                    <a:pt x="54" y="109"/>
                    <a:pt x="0" y="109"/>
                    <a:pt x="0" y="163"/>
                  </a:cubicBezTo>
                  <a:cubicBezTo>
                    <a:pt x="0" y="217"/>
                    <a:pt x="54" y="245"/>
                    <a:pt x="81" y="245"/>
                  </a:cubicBezTo>
                  <a:cubicBezTo>
                    <a:pt x="136" y="245"/>
                    <a:pt x="190" y="217"/>
                    <a:pt x="271" y="190"/>
                  </a:cubicBezTo>
                  <a:cubicBezTo>
                    <a:pt x="271" y="163"/>
                    <a:pt x="271" y="163"/>
                    <a:pt x="271" y="163"/>
                  </a:cubicBezTo>
                  <a:cubicBezTo>
                    <a:pt x="271" y="82"/>
                    <a:pt x="190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43"/>
            <p:cNvSpPr/>
            <p:nvPr/>
          </p:nvSpPr>
          <p:spPr>
            <a:xfrm>
              <a:off x="2112333" y="2288420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43"/>
            <p:cNvSpPr/>
            <p:nvPr/>
          </p:nvSpPr>
          <p:spPr>
            <a:xfrm>
              <a:off x="2032728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43"/>
            <p:cNvSpPr/>
            <p:nvPr/>
          </p:nvSpPr>
          <p:spPr>
            <a:xfrm>
              <a:off x="2059886" y="1980745"/>
              <a:ext cx="19951" cy="12744"/>
            </a:xfrm>
            <a:custGeom>
              <a:avLst/>
              <a:gdLst/>
              <a:ahLst/>
              <a:cxnLst/>
              <a:rect l="l" t="t" r="r" b="b"/>
              <a:pathLst>
                <a:path w="299" h="191" extrusionOk="0">
                  <a:moveTo>
                    <a:pt x="0" y="1"/>
                  </a:moveTo>
                  <a:cubicBezTo>
                    <a:pt x="0" y="1"/>
                    <a:pt x="0" y="28"/>
                    <a:pt x="0" y="28"/>
                  </a:cubicBezTo>
                  <a:cubicBezTo>
                    <a:pt x="0" y="109"/>
                    <a:pt x="54" y="191"/>
                    <a:pt x="163" y="191"/>
                  </a:cubicBezTo>
                  <a:cubicBezTo>
                    <a:pt x="244" y="191"/>
                    <a:pt x="298" y="109"/>
                    <a:pt x="298" y="28"/>
                  </a:cubicBezTo>
                  <a:cubicBezTo>
                    <a:pt x="298" y="28"/>
                    <a:pt x="298" y="1"/>
                    <a:pt x="29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43"/>
            <p:cNvSpPr/>
            <p:nvPr/>
          </p:nvSpPr>
          <p:spPr>
            <a:xfrm>
              <a:off x="2032728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43"/>
            <p:cNvSpPr/>
            <p:nvPr/>
          </p:nvSpPr>
          <p:spPr>
            <a:xfrm>
              <a:off x="2059886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43"/>
            <p:cNvSpPr/>
            <p:nvPr/>
          </p:nvSpPr>
          <p:spPr>
            <a:xfrm>
              <a:off x="2059886" y="2076698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lnTo>
                    <a:pt x="298" y="163"/>
                  </a:ln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43"/>
            <p:cNvSpPr/>
            <p:nvPr/>
          </p:nvSpPr>
          <p:spPr>
            <a:xfrm>
              <a:off x="2032728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43"/>
            <p:cNvSpPr/>
            <p:nvPr/>
          </p:nvSpPr>
          <p:spPr>
            <a:xfrm>
              <a:off x="2059886" y="2087507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1"/>
                  </a:moveTo>
                  <a:cubicBezTo>
                    <a:pt x="0" y="82"/>
                    <a:pt x="54" y="164"/>
                    <a:pt x="163" y="164"/>
                  </a:cubicBezTo>
                  <a:cubicBezTo>
                    <a:pt x="244" y="164"/>
                    <a:pt x="298" y="82"/>
                    <a:pt x="29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43"/>
            <p:cNvSpPr/>
            <p:nvPr/>
          </p:nvSpPr>
          <p:spPr>
            <a:xfrm>
              <a:off x="2032728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43"/>
            <p:cNvSpPr/>
            <p:nvPr/>
          </p:nvSpPr>
          <p:spPr>
            <a:xfrm>
              <a:off x="2059886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43"/>
            <p:cNvSpPr/>
            <p:nvPr/>
          </p:nvSpPr>
          <p:spPr>
            <a:xfrm>
              <a:off x="2032728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43"/>
            <p:cNvSpPr/>
            <p:nvPr/>
          </p:nvSpPr>
          <p:spPr>
            <a:xfrm>
              <a:off x="2059886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43"/>
            <p:cNvSpPr/>
            <p:nvPr/>
          </p:nvSpPr>
          <p:spPr>
            <a:xfrm>
              <a:off x="2032728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43"/>
            <p:cNvSpPr/>
            <p:nvPr/>
          </p:nvSpPr>
          <p:spPr>
            <a:xfrm>
              <a:off x="2059886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63" y="298"/>
                  </a:cubicBezTo>
                  <a:cubicBezTo>
                    <a:pt x="244" y="298"/>
                    <a:pt x="298" y="217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357;p43"/>
            <p:cNvSpPr/>
            <p:nvPr/>
          </p:nvSpPr>
          <p:spPr>
            <a:xfrm>
              <a:off x="2032728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8" name="Google Shape;4358;p43"/>
            <p:cNvSpPr/>
            <p:nvPr/>
          </p:nvSpPr>
          <p:spPr>
            <a:xfrm>
              <a:off x="2059886" y="2344537"/>
              <a:ext cx="1868" cy="5471"/>
            </a:xfrm>
            <a:custGeom>
              <a:avLst/>
              <a:gdLst/>
              <a:ahLst/>
              <a:cxnLst/>
              <a:rect l="l" t="t" r="r" b="b"/>
              <a:pathLst>
                <a:path w="28" h="82" extrusionOk="0">
                  <a:moveTo>
                    <a:pt x="27" y="1"/>
                  </a:moveTo>
                  <a:lnTo>
                    <a:pt x="27" y="1"/>
                  </a:lnTo>
                  <a:cubicBezTo>
                    <a:pt x="0" y="28"/>
                    <a:pt x="0" y="55"/>
                    <a:pt x="0" y="82"/>
                  </a:cubicBezTo>
                  <a:cubicBezTo>
                    <a:pt x="0" y="55"/>
                    <a:pt x="27" y="28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9" name="Google Shape;4359;p43"/>
            <p:cNvSpPr/>
            <p:nvPr/>
          </p:nvSpPr>
          <p:spPr>
            <a:xfrm>
              <a:off x="1980215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360;p43"/>
            <p:cNvSpPr/>
            <p:nvPr/>
          </p:nvSpPr>
          <p:spPr>
            <a:xfrm>
              <a:off x="2007372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1" name="Google Shape;4361;p43"/>
            <p:cNvSpPr/>
            <p:nvPr/>
          </p:nvSpPr>
          <p:spPr>
            <a:xfrm>
              <a:off x="1958529" y="1982547"/>
              <a:ext cx="16348" cy="10943"/>
            </a:xfrm>
            <a:custGeom>
              <a:avLst/>
              <a:gdLst/>
              <a:ahLst/>
              <a:cxnLst/>
              <a:rect l="l" t="t" r="r" b="b"/>
              <a:pathLst>
                <a:path w="245" h="164" extrusionOk="0">
                  <a:moveTo>
                    <a:pt x="217" y="1"/>
                  </a:moveTo>
                  <a:cubicBezTo>
                    <a:pt x="163" y="55"/>
                    <a:pt x="82" y="82"/>
                    <a:pt x="0" y="136"/>
                  </a:cubicBezTo>
                  <a:cubicBezTo>
                    <a:pt x="27" y="136"/>
                    <a:pt x="54" y="164"/>
                    <a:pt x="109" y="164"/>
                  </a:cubicBezTo>
                  <a:cubicBezTo>
                    <a:pt x="190" y="164"/>
                    <a:pt x="244" y="82"/>
                    <a:pt x="24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362;p43"/>
            <p:cNvSpPr/>
            <p:nvPr/>
          </p:nvSpPr>
          <p:spPr>
            <a:xfrm>
              <a:off x="1954859" y="2024184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363;p43"/>
            <p:cNvSpPr/>
            <p:nvPr/>
          </p:nvSpPr>
          <p:spPr>
            <a:xfrm>
              <a:off x="1980215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43"/>
            <p:cNvSpPr/>
            <p:nvPr/>
          </p:nvSpPr>
          <p:spPr>
            <a:xfrm>
              <a:off x="2007372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5" name="Google Shape;4365;p43"/>
            <p:cNvSpPr/>
            <p:nvPr/>
          </p:nvSpPr>
          <p:spPr>
            <a:xfrm>
              <a:off x="2007372" y="2076698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6" name="Google Shape;4366;p43"/>
            <p:cNvSpPr/>
            <p:nvPr/>
          </p:nvSpPr>
          <p:spPr>
            <a:xfrm>
              <a:off x="1954859" y="2076698"/>
              <a:ext cx="20017" cy="10876"/>
            </a:xfrm>
            <a:custGeom>
              <a:avLst/>
              <a:gdLst/>
              <a:ahLst/>
              <a:cxnLst/>
              <a:rect l="l" t="t" r="r" b="b"/>
              <a:pathLst>
                <a:path w="300" h="163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7" name="Google Shape;4367;p43"/>
            <p:cNvSpPr/>
            <p:nvPr/>
          </p:nvSpPr>
          <p:spPr>
            <a:xfrm>
              <a:off x="1980215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8" name="Google Shape;4368;p43"/>
            <p:cNvSpPr/>
            <p:nvPr/>
          </p:nvSpPr>
          <p:spPr>
            <a:xfrm>
              <a:off x="2007372" y="2087507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" y="1"/>
                  </a:moveTo>
                  <a:cubicBezTo>
                    <a:pt x="1" y="82"/>
                    <a:pt x="55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369;p43"/>
            <p:cNvSpPr/>
            <p:nvPr/>
          </p:nvSpPr>
          <p:spPr>
            <a:xfrm>
              <a:off x="1980215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370;p43"/>
            <p:cNvSpPr/>
            <p:nvPr/>
          </p:nvSpPr>
          <p:spPr>
            <a:xfrm>
              <a:off x="2007372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371;p43"/>
            <p:cNvSpPr/>
            <p:nvPr/>
          </p:nvSpPr>
          <p:spPr>
            <a:xfrm>
              <a:off x="1954859" y="218346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372;p43"/>
            <p:cNvSpPr/>
            <p:nvPr/>
          </p:nvSpPr>
          <p:spPr>
            <a:xfrm>
              <a:off x="1980215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43"/>
            <p:cNvSpPr/>
            <p:nvPr/>
          </p:nvSpPr>
          <p:spPr>
            <a:xfrm>
              <a:off x="2007372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374;p43"/>
            <p:cNvSpPr/>
            <p:nvPr/>
          </p:nvSpPr>
          <p:spPr>
            <a:xfrm>
              <a:off x="1954859" y="2235974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4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375;p43"/>
            <p:cNvSpPr/>
            <p:nvPr/>
          </p:nvSpPr>
          <p:spPr>
            <a:xfrm>
              <a:off x="1980215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376;p43"/>
            <p:cNvSpPr/>
            <p:nvPr/>
          </p:nvSpPr>
          <p:spPr>
            <a:xfrm>
              <a:off x="2007372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377;p43"/>
            <p:cNvSpPr/>
            <p:nvPr/>
          </p:nvSpPr>
          <p:spPr>
            <a:xfrm>
              <a:off x="1980215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378;p43"/>
            <p:cNvSpPr/>
            <p:nvPr/>
          </p:nvSpPr>
          <p:spPr>
            <a:xfrm>
              <a:off x="2007372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43"/>
            <p:cNvSpPr/>
            <p:nvPr/>
          </p:nvSpPr>
          <p:spPr>
            <a:xfrm>
              <a:off x="1954859" y="2288420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380;p43"/>
            <p:cNvSpPr/>
            <p:nvPr/>
          </p:nvSpPr>
          <p:spPr>
            <a:xfrm>
              <a:off x="2012777" y="2340934"/>
              <a:ext cx="1935" cy="67"/>
            </a:xfrm>
            <a:custGeom>
              <a:avLst/>
              <a:gdLst/>
              <a:ahLst/>
              <a:cxnLst/>
              <a:rect l="l" t="t" r="r" b="b"/>
              <a:pathLst>
                <a:path w="29" h="1" extrusionOk="0">
                  <a:moveTo>
                    <a:pt x="1" y="0"/>
                  </a:moveTo>
                  <a:cubicBezTo>
                    <a:pt x="1" y="0"/>
                    <a:pt x="1" y="0"/>
                    <a:pt x="28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1" name="Google Shape;4381;p43"/>
            <p:cNvSpPr/>
            <p:nvPr/>
          </p:nvSpPr>
          <p:spPr>
            <a:xfrm>
              <a:off x="1969338" y="2340934"/>
              <a:ext cx="3737" cy="3670"/>
            </a:xfrm>
            <a:custGeom>
              <a:avLst/>
              <a:gdLst/>
              <a:ahLst/>
              <a:cxnLst/>
              <a:rect l="l" t="t" r="r" b="b"/>
              <a:pathLst>
                <a:path w="56" h="55" extrusionOk="0">
                  <a:moveTo>
                    <a:pt x="1" y="0"/>
                  </a:moveTo>
                  <a:cubicBezTo>
                    <a:pt x="1" y="27"/>
                    <a:pt x="28" y="27"/>
                    <a:pt x="55" y="55"/>
                  </a:cubicBezTo>
                  <a:cubicBezTo>
                    <a:pt x="28" y="27"/>
                    <a:pt x="28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2" name="Google Shape;4382;p43"/>
            <p:cNvSpPr/>
            <p:nvPr/>
          </p:nvSpPr>
          <p:spPr>
            <a:xfrm>
              <a:off x="1989290" y="2377100"/>
              <a:ext cx="12744" cy="9141"/>
            </a:xfrm>
            <a:custGeom>
              <a:avLst/>
              <a:gdLst/>
              <a:ahLst/>
              <a:cxnLst/>
              <a:rect l="l" t="t" r="r" b="b"/>
              <a:pathLst>
                <a:path w="191" h="137" extrusionOk="0">
                  <a:moveTo>
                    <a:pt x="190" y="1"/>
                  </a:moveTo>
                  <a:lnTo>
                    <a:pt x="190" y="1"/>
                  </a:lnTo>
                  <a:cubicBezTo>
                    <a:pt x="109" y="55"/>
                    <a:pt x="55" y="109"/>
                    <a:pt x="0" y="136"/>
                  </a:cubicBezTo>
                  <a:lnTo>
                    <a:pt x="27" y="136"/>
                  </a:lnTo>
                  <a:cubicBezTo>
                    <a:pt x="109" y="136"/>
                    <a:pt x="163" y="82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383;p43"/>
            <p:cNvSpPr/>
            <p:nvPr/>
          </p:nvSpPr>
          <p:spPr>
            <a:xfrm>
              <a:off x="1960330" y="2398853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90" y="0"/>
                  </a:moveTo>
                  <a:cubicBezTo>
                    <a:pt x="136" y="54"/>
                    <a:pt x="82" y="109"/>
                    <a:pt x="55" y="163"/>
                  </a:cubicBezTo>
                  <a:cubicBezTo>
                    <a:pt x="27" y="190"/>
                    <a:pt x="27" y="190"/>
                    <a:pt x="0" y="190"/>
                  </a:cubicBezTo>
                  <a:cubicBezTo>
                    <a:pt x="27" y="217"/>
                    <a:pt x="55" y="217"/>
                    <a:pt x="82" y="217"/>
                  </a:cubicBezTo>
                  <a:cubicBezTo>
                    <a:pt x="163" y="217"/>
                    <a:pt x="217" y="136"/>
                    <a:pt x="217" y="54"/>
                  </a:cubicBezTo>
                  <a:cubicBezTo>
                    <a:pt x="217" y="27"/>
                    <a:pt x="217" y="0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43"/>
            <p:cNvSpPr/>
            <p:nvPr/>
          </p:nvSpPr>
          <p:spPr>
            <a:xfrm>
              <a:off x="1929570" y="2000696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217" y="0"/>
                  </a:moveTo>
                  <a:cubicBezTo>
                    <a:pt x="136" y="54"/>
                    <a:pt x="82" y="136"/>
                    <a:pt x="0" y="190"/>
                  </a:cubicBezTo>
                  <a:cubicBezTo>
                    <a:pt x="27" y="244"/>
                    <a:pt x="82" y="271"/>
                    <a:pt x="136" y="271"/>
                  </a:cubicBezTo>
                  <a:cubicBezTo>
                    <a:pt x="217" y="271"/>
                    <a:pt x="299" y="217"/>
                    <a:pt x="299" y="136"/>
                  </a:cubicBezTo>
                  <a:cubicBezTo>
                    <a:pt x="299" y="81"/>
                    <a:pt x="271" y="27"/>
                    <a:pt x="21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43"/>
            <p:cNvSpPr/>
            <p:nvPr/>
          </p:nvSpPr>
          <p:spPr>
            <a:xfrm>
              <a:off x="1927768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386;p43"/>
            <p:cNvSpPr/>
            <p:nvPr/>
          </p:nvSpPr>
          <p:spPr>
            <a:xfrm>
              <a:off x="1902412" y="2076698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82" y="0"/>
                    <a:pt x="27" y="54"/>
                    <a:pt x="0" y="136"/>
                  </a:cubicBezTo>
                  <a:cubicBezTo>
                    <a:pt x="0" y="136"/>
                    <a:pt x="27" y="163"/>
                    <a:pt x="27" y="163"/>
                  </a:cubicBezTo>
                  <a:lnTo>
                    <a:pt x="299" y="163"/>
                  </a:ln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7" name="Google Shape;4387;p43"/>
            <p:cNvSpPr/>
            <p:nvPr/>
          </p:nvSpPr>
          <p:spPr>
            <a:xfrm>
              <a:off x="1929570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82" y="0"/>
                    <a:pt x="0" y="54"/>
                    <a:pt x="0" y="109"/>
                  </a:cubicBezTo>
                  <a:cubicBezTo>
                    <a:pt x="54" y="163"/>
                    <a:pt x="136" y="217"/>
                    <a:pt x="163" y="298"/>
                  </a:cubicBezTo>
                  <a:cubicBezTo>
                    <a:pt x="244" y="271"/>
                    <a:pt x="299" y="217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43"/>
            <p:cNvSpPr/>
            <p:nvPr/>
          </p:nvSpPr>
          <p:spPr>
            <a:xfrm>
              <a:off x="1954859" y="2087507"/>
              <a:ext cx="20017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1"/>
                  </a:moveTo>
                  <a:cubicBezTo>
                    <a:pt x="1" y="82"/>
                    <a:pt x="55" y="164"/>
                    <a:pt x="164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43"/>
            <p:cNvSpPr/>
            <p:nvPr/>
          </p:nvSpPr>
          <p:spPr>
            <a:xfrm>
              <a:off x="1904214" y="2087507"/>
              <a:ext cx="18149" cy="10943"/>
            </a:xfrm>
            <a:custGeom>
              <a:avLst/>
              <a:gdLst/>
              <a:ahLst/>
              <a:cxnLst/>
              <a:rect l="l" t="t" r="r" b="b"/>
              <a:pathLst>
                <a:path w="272" h="164" extrusionOk="0">
                  <a:moveTo>
                    <a:pt x="0" y="1"/>
                  </a:moveTo>
                  <a:cubicBezTo>
                    <a:pt x="28" y="55"/>
                    <a:pt x="55" y="109"/>
                    <a:pt x="55" y="137"/>
                  </a:cubicBezTo>
                  <a:cubicBezTo>
                    <a:pt x="82" y="164"/>
                    <a:pt x="109" y="164"/>
                    <a:pt x="136" y="164"/>
                  </a:cubicBezTo>
                  <a:cubicBezTo>
                    <a:pt x="217" y="164"/>
                    <a:pt x="272" y="82"/>
                    <a:pt x="27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43"/>
            <p:cNvSpPr/>
            <p:nvPr/>
          </p:nvSpPr>
          <p:spPr>
            <a:xfrm>
              <a:off x="1927768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lnTo>
                    <a:pt x="190" y="299"/>
                  </a:lnTo>
                  <a:cubicBezTo>
                    <a:pt x="217" y="299"/>
                    <a:pt x="244" y="272"/>
                    <a:pt x="244" y="272"/>
                  </a:cubicBezTo>
                  <a:cubicBezTo>
                    <a:pt x="298" y="245"/>
                    <a:pt x="326" y="218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43"/>
            <p:cNvSpPr/>
            <p:nvPr/>
          </p:nvSpPr>
          <p:spPr>
            <a:xfrm>
              <a:off x="1954859" y="2129145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43"/>
            <p:cNvSpPr/>
            <p:nvPr/>
          </p:nvSpPr>
          <p:spPr>
            <a:xfrm>
              <a:off x="1913288" y="2183460"/>
              <a:ext cx="5471" cy="1868"/>
            </a:xfrm>
            <a:custGeom>
              <a:avLst/>
              <a:gdLst/>
              <a:ahLst/>
              <a:cxnLst/>
              <a:rect l="l" t="t" r="r" b="b"/>
              <a:pathLst>
                <a:path w="82" h="28" extrusionOk="0">
                  <a:moveTo>
                    <a:pt x="81" y="28"/>
                  </a:moveTo>
                  <a:cubicBezTo>
                    <a:pt x="54" y="1"/>
                    <a:pt x="27" y="1"/>
                    <a:pt x="0" y="1"/>
                  </a:cubicBezTo>
                  <a:cubicBezTo>
                    <a:pt x="27" y="1"/>
                    <a:pt x="54" y="1"/>
                    <a:pt x="81" y="28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43"/>
            <p:cNvSpPr/>
            <p:nvPr/>
          </p:nvSpPr>
          <p:spPr>
            <a:xfrm>
              <a:off x="1929570" y="2210617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244" y="0"/>
                  </a:moveTo>
                  <a:cubicBezTo>
                    <a:pt x="163" y="55"/>
                    <a:pt x="82" y="109"/>
                    <a:pt x="0" y="136"/>
                  </a:cubicBezTo>
                  <a:cubicBezTo>
                    <a:pt x="0" y="217"/>
                    <a:pt x="54" y="272"/>
                    <a:pt x="136" y="272"/>
                  </a:cubicBezTo>
                  <a:cubicBezTo>
                    <a:pt x="217" y="272"/>
                    <a:pt x="299" y="217"/>
                    <a:pt x="299" y="136"/>
                  </a:cubicBezTo>
                  <a:cubicBezTo>
                    <a:pt x="299" y="82"/>
                    <a:pt x="271" y="27"/>
                    <a:pt x="24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43"/>
            <p:cNvSpPr/>
            <p:nvPr/>
          </p:nvSpPr>
          <p:spPr>
            <a:xfrm>
              <a:off x="1902412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63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43"/>
            <p:cNvSpPr/>
            <p:nvPr/>
          </p:nvSpPr>
          <p:spPr>
            <a:xfrm>
              <a:off x="1927768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43"/>
            <p:cNvSpPr/>
            <p:nvPr/>
          </p:nvSpPr>
          <p:spPr>
            <a:xfrm>
              <a:off x="1938578" y="2313776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cubicBezTo>
                    <a:pt x="1" y="28"/>
                    <a:pt x="1" y="55"/>
                    <a:pt x="1" y="82"/>
                  </a:cubicBezTo>
                  <a:lnTo>
                    <a:pt x="1" y="272"/>
                  </a:lnTo>
                  <a:cubicBezTo>
                    <a:pt x="1" y="272"/>
                    <a:pt x="1" y="299"/>
                    <a:pt x="1" y="299"/>
                  </a:cubicBezTo>
                  <a:cubicBezTo>
                    <a:pt x="82" y="299"/>
                    <a:pt x="164" y="245"/>
                    <a:pt x="164" y="163"/>
                  </a:cubicBezTo>
                  <a:cubicBezTo>
                    <a:pt x="164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43"/>
            <p:cNvSpPr/>
            <p:nvPr/>
          </p:nvSpPr>
          <p:spPr>
            <a:xfrm>
              <a:off x="1927768" y="2418737"/>
              <a:ext cx="21752" cy="18149"/>
            </a:xfrm>
            <a:custGeom>
              <a:avLst/>
              <a:gdLst/>
              <a:ahLst/>
              <a:cxnLst/>
              <a:rect l="l" t="t" r="r" b="b"/>
              <a:pathLst>
                <a:path w="326" h="272" extrusionOk="0">
                  <a:moveTo>
                    <a:pt x="136" y="1"/>
                  </a:moveTo>
                  <a:cubicBezTo>
                    <a:pt x="109" y="55"/>
                    <a:pt x="54" y="109"/>
                    <a:pt x="0" y="163"/>
                  </a:cubicBezTo>
                  <a:cubicBezTo>
                    <a:pt x="27" y="218"/>
                    <a:pt x="54" y="272"/>
                    <a:pt x="81" y="272"/>
                  </a:cubicBezTo>
                  <a:cubicBezTo>
                    <a:pt x="136" y="245"/>
                    <a:pt x="217" y="190"/>
                    <a:pt x="298" y="190"/>
                  </a:cubicBezTo>
                  <a:cubicBezTo>
                    <a:pt x="298" y="190"/>
                    <a:pt x="298" y="163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43"/>
            <p:cNvSpPr/>
            <p:nvPr/>
          </p:nvSpPr>
          <p:spPr>
            <a:xfrm>
              <a:off x="1875254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190"/>
                    <a:pt x="28" y="245"/>
                    <a:pt x="55" y="272"/>
                  </a:cubicBezTo>
                  <a:cubicBezTo>
                    <a:pt x="109" y="272"/>
                    <a:pt x="136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43"/>
            <p:cNvSpPr/>
            <p:nvPr/>
          </p:nvSpPr>
          <p:spPr>
            <a:xfrm>
              <a:off x="1906015" y="2025986"/>
              <a:ext cx="16348" cy="20017"/>
            </a:xfrm>
            <a:custGeom>
              <a:avLst/>
              <a:gdLst/>
              <a:ahLst/>
              <a:cxnLst/>
              <a:rect l="l" t="t" r="r" b="b"/>
              <a:pathLst>
                <a:path w="245" h="300" extrusionOk="0">
                  <a:moveTo>
                    <a:pt x="190" y="1"/>
                  </a:moveTo>
                  <a:cubicBezTo>
                    <a:pt x="109" y="82"/>
                    <a:pt x="55" y="163"/>
                    <a:pt x="1" y="245"/>
                  </a:cubicBezTo>
                  <a:cubicBezTo>
                    <a:pt x="28" y="272"/>
                    <a:pt x="55" y="299"/>
                    <a:pt x="109" y="299"/>
                  </a:cubicBezTo>
                  <a:cubicBezTo>
                    <a:pt x="190" y="299"/>
                    <a:pt x="245" y="218"/>
                    <a:pt x="245" y="136"/>
                  </a:cubicBezTo>
                  <a:cubicBezTo>
                    <a:pt x="245" y="82"/>
                    <a:pt x="218" y="28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400;p43"/>
            <p:cNvSpPr/>
            <p:nvPr/>
          </p:nvSpPr>
          <p:spPr>
            <a:xfrm>
              <a:off x="1902412" y="213094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109"/>
                    <a:pt x="299" y="55"/>
                    <a:pt x="272" y="28"/>
                  </a:cubicBezTo>
                  <a:cubicBezTo>
                    <a:pt x="217" y="28"/>
                    <a:pt x="163" y="28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401;p43"/>
            <p:cNvSpPr/>
            <p:nvPr/>
          </p:nvSpPr>
          <p:spPr>
            <a:xfrm>
              <a:off x="1875254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43"/>
            <p:cNvSpPr/>
            <p:nvPr/>
          </p:nvSpPr>
          <p:spPr>
            <a:xfrm>
              <a:off x="1877056" y="2261263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36" y="1"/>
                  </a:moveTo>
                  <a:cubicBezTo>
                    <a:pt x="82" y="1"/>
                    <a:pt x="28" y="28"/>
                    <a:pt x="1" y="82"/>
                  </a:cubicBezTo>
                  <a:cubicBezTo>
                    <a:pt x="55" y="136"/>
                    <a:pt x="136" y="191"/>
                    <a:pt x="218" y="272"/>
                  </a:cubicBezTo>
                  <a:cubicBezTo>
                    <a:pt x="272" y="245"/>
                    <a:pt x="299" y="218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43"/>
            <p:cNvSpPr/>
            <p:nvPr/>
          </p:nvSpPr>
          <p:spPr>
            <a:xfrm>
              <a:off x="1902412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43"/>
            <p:cNvSpPr/>
            <p:nvPr/>
          </p:nvSpPr>
          <p:spPr>
            <a:xfrm>
              <a:off x="1858973" y="2299297"/>
              <a:ext cx="10943" cy="9141"/>
            </a:xfrm>
            <a:custGeom>
              <a:avLst/>
              <a:gdLst/>
              <a:ahLst/>
              <a:cxnLst/>
              <a:rect l="l" t="t" r="r" b="b"/>
              <a:pathLst>
                <a:path w="164" h="137" extrusionOk="0">
                  <a:moveTo>
                    <a:pt x="163" y="0"/>
                  </a:moveTo>
                  <a:cubicBezTo>
                    <a:pt x="136" y="28"/>
                    <a:pt x="136" y="28"/>
                    <a:pt x="109" y="82"/>
                  </a:cubicBezTo>
                  <a:lnTo>
                    <a:pt x="0" y="82"/>
                  </a:lnTo>
                  <a:cubicBezTo>
                    <a:pt x="0" y="82"/>
                    <a:pt x="28" y="109"/>
                    <a:pt x="55" y="136"/>
                  </a:cubicBezTo>
                  <a:cubicBezTo>
                    <a:pt x="109" y="109"/>
                    <a:pt x="163" y="55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43"/>
            <p:cNvSpPr/>
            <p:nvPr/>
          </p:nvSpPr>
          <p:spPr>
            <a:xfrm>
              <a:off x="1902412" y="2445895"/>
              <a:ext cx="18149" cy="9141"/>
            </a:xfrm>
            <a:custGeom>
              <a:avLst/>
              <a:gdLst/>
              <a:ahLst/>
              <a:cxnLst/>
              <a:rect l="l" t="t" r="r" b="b"/>
              <a:pathLst>
                <a:path w="272" h="137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109" y="136"/>
                    <a:pt x="190" y="82"/>
                    <a:pt x="272" y="28"/>
                  </a:cubicBezTo>
                  <a:cubicBezTo>
                    <a:pt x="217" y="0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43"/>
            <p:cNvSpPr/>
            <p:nvPr/>
          </p:nvSpPr>
          <p:spPr>
            <a:xfrm>
              <a:off x="1851700" y="2136418"/>
              <a:ext cx="18216" cy="14546"/>
            </a:xfrm>
            <a:custGeom>
              <a:avLst/>
              <a:gdLst/>
              <a:ahLst/>
              <a:cxnLst/>
              <a:rect l="l" t="t" r="r" b="b"/>
              <a:pathLst>
                <a:path w="273" h="218" extrusionOk="0">
                  <a:moveTo>
                    <a:pt x="272" y="0"/>
                  </a:moveTo>
                  <a:cubicBezTo>
                    <a:pt x="164" y="55"/>
                    <a:pt x="82" y="82"/>
                    <a:pt x="1" y="136"/>
                  </a:cubicBezTo>
                  <a:cubicBezTo>
                    <a:pt x="1" y="163"/>
                    <a:pt x="1" y="163"/>
                    <a:pt x="28" y="163"/>
                  </a:cubicBezTo>
                  <a:cubicBezTo>
                    <a:pt x="55" y="190"/>
                    <a:pt x="82" y="217"/>
                    <a:pt x="109" y="217"/>
                  </a:cubicBezTo>
                  <a:cubicBezTo>
                    <a:pt x="218" y="217"/>
                    <a:pt x="272" y="136"/>
                    <a:pt x="272" y="55"/>
                  </a:cubicBezTo>
                  <a:cubicBezTo>
                    <a:pt x="272" y="27"/>
                    <a:pt x="272" y="27"/>
                    <a:pt x="27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43"/>
            <p:cNvSpPr/>
            <p:nvPr/>
          </p:nvSpPr>
          <p:spPr>
            <a:xfrm>
              <a:off x="3241743" y="2681172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190"/>
                    <a:pt x="27" y="218"/>
                    <a:pt x="27" y="245"/>
                  </a:cubicBezTo>
                  <a:cubicBezTo>
                    <a:pt x="54" y="299"/>
                    <a:pt x="109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43"/>
            <p:cNvSpPr/>
            <p:nvPr/>
          </p:nvSpPr>
          <p:spPr>
            <a:xfrm>
              <a:off x="3241743" y="2733686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43"/>
            <p:cNvSpPr/>
            <p:nvPr/>
          </p:nvSpPr>
          <p:spPr>
            <a:xfrm>
              <a:off x="3216387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410;p43"/>
            <p:cNvSpPr/>
            <p:nvPr/>
          </p:nvSpPr>
          <p:spPr>
            <a:xfrm>
              <a:off x="3189230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43"/>
            <p:cNvSpPr/>
            <p:nvPr/>
          </p:nvSpPr>
          <p:spPr>
            <a:xfrm>
              <a:off x="3163874" y="2603369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412;p43"/>
            <p:cNvSpPr/>
            <p:nvPr/>
          </p:nvSpPr>
          <p:spPr>
            <a:xfrm>
              <a:off x="3189230" y="262865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413;p43"/>
            <p:cNvSpPr/>
            <p:nvPr/>
          </p:nvSpPr>
          <p:spPr>
            <a:xfrm>
              <a:off x="3167477" y="2655816"/>
              <a:ext cx="16414" cy="16348"/>
            </a:xfrm>
            <a:custGeom>
              <a:avLst/>
              <a:gdLst/>
              <a:ahLst/>
              <a:cxnLst/>
              <a:rect l="l" t="t" r="r" b="b"/>
              <a:pathLst>
                <a:path w="246" h="245" extrusionOk="0">
                  <a:moveTo>
                    <a:pt x="82" y="1"/>
                  </a:moveTo>
                  <a:cubicBezTo>
                    <a:pt x="55" y="1"/>
                    <a:pt x="28" y="1"/>
                    <a:pt x="1" y="28"/>
                  </a:cubicBezTo>
                  <a:cubicBezTo>
                    <a:pt x="82" y="82"/>
                    <a:pt x="164" y="164"/>
                    <a:pt x="218" y="245"/>
                  </a:cubicBezTo>
                  <a:cubicBezTo>
                    <a:pt x="218" y="218"/>
                    <a:pt x="245" y="191"/>
                    <a:pt x="245" y="136"/>
                  </a:cubicBezTo>
                  <a:cubicBezTo>
                    <a:pt x="245" y="55"/>
                    <a:pt x="164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414;p43"/>
            <p:cNvSpPr/>
            <p:nvPr/>
          </p:nvSpPr>
          <p:spPr>
            <a:xfrm>
              <a:off x="3189230" y="2681172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5" name="Google Shape;4415;p43"/>
            <p:cNvSpPr/>
            <p:nvPr/>
          </p:nvSpPr>
          <p:spPr>
            <a:xfrm>
              <a:off x="3216387" y="2711933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72" y="1"/>
                  </a:moveTo>
                  <a:cubicBezTo>
                    <a:pt x="190" y="55"/>
                    <a:pt x="109" y="55"/>
                    <a:pt x="0" y="55"/>
                  </a:cubicBezTo>
                  <a:cubicBezTo>
                    <a:pt x="0" y="82"/>
                    <a:pt x="0" y="82"/>
                    <a:pt x="0" y="109"/>
                  </a:cubicBezTo>
                  <a:cubicBezTo>
                    <a:pt x="0" y="191"/>
                    <a:pt x="55" y="245"/>
                    <a:pt x="136" y="245"/>
                  </a:cubicBezTo>
                  <a:cubicBezTo>
                    <a:pt x="217" y="245"/>
                    <a:pt x="299" y="191"/>
                    <a:pt x="299" y="109"/>
                  </a:cubicBezTo>
                  <a:cubicBezTo>
                    <a:pt x="299" y="55"/>
                    <a:pt x="299" y="28"/>
                    <a:pt x="27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6" name="Google Shape;4416;p43"/>
            <p:cNvSpPr/>
            <p:nvPr/>
          </p:nvSpPr>
          <p:spPr>
            <a:xfrm>
              <a:off x="3189230" y="2733686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7" name="Google Shape;4417;p43"/>
            <p:cNvSpPr/>
            <p:nvPr/>
          </p:nvSpPr>
          <p:spPr>
            <a:xfrm>
              <a:off x="3163874" y="2760843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8" name="Google Shape;4418;p43"/>
            <p:cNvSpPr/>
            <p:nvPr/>
          </p:nvSpPr>
          <p:spPr>
            <a:xfrm>
              <a:off x="3136716" y="257621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9" name="Google Shape;4419;p43"/>
            <p:cNvSpPr/>
            <p:nvPr/>
          </p:nvSpPr>
          <p:spPr>
            <a:xfrm>
              <a:off x="3111427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36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0" name="Google Shape;4420;p43"/>
            <p:cNvSpPr/>
            <p:nvPr/>
          </p:nvSpPr>
          <p:spPr>
            <a:xfrm>
              <a:off x="3136716" y="262865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1" name="Google Shape;4421;p43"/>
            <p:cNvSpPr/>
            <p:nvPr/>
          </p:nvSpPr>
          <p:spPr>
            <a:xfrm>
              <a:off x="3138518" y="2697453"/>
              <a:ext cx="1935" cy="1868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" y="1"/>
                  </a:moveTo>
                  <a:cubicBezTo>
                    <a:pt x="1" y="1"/>
                    <a:pt x="28" y="28"/>
                    <a:pt x="28" y="28"/>
                  </a:cubicBezTo>
                  <a:cubicBezTo>
                    <a:pt x="28" y="28"/>
                    <a:pt x="28" y="1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2" name="Google Shape;4422;p43"/>
            <p:cNvSpPr/>
            <p:nvPr/>
          </p:nvSpPr>
          <p:spPr>
            <a:xfrm>
              <a:off x="3143989" y="2751769"/>
              <a:ext cx="10943" cy="3670"/>
            </a:xfrm>
            <a:custGeom>
              <a:avLst/>
              <a:gdLst/>
              <a:ahLst/>
              <a:cxnLst/>
              <a:rect l="l" t="t" r="r" b="b"/>
              <a:pathLst>
                <a:path w="164" h="55" extrusionOk="0">
                  <a:moveTo>
                    <a:pt x="163" y="0"/>
                  </a:moveTo>
                  <a:cubicBezTo>
                    <a:pt x="109" y="28"/>
                    <a:pt x="55" y="28"/>
                    <a:pt x="0" y="28"/>
                  </a:cubicBezTo>
                  <a:cubicBezTo>
                    <a:pt x="27" y="55"/>
                    <a:pt x="27" y="55"/>
                    <a:pt x="55" y="55"/>
                  </a:cubicBezTo>
                  <a:cubicBezTo>
                    <a:pt x="82" y="55"/>
                    <a:pt x="136" y="28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3" name="Google Shape;4423;p43"/>
            <p:cNvSpPr/>
            <p:nvPr/>
          </p:nvSpPr>
          <p:spPr>
            <a:xfrm>
              <a:off x="3136716" y="2733686"/>
              <a:ext cx="18216" cy="12744"/>
            </a:xfrm>
            <a:custGeom>
              <a:avLst/>
              <a:gdLst/>
              <a:ahLst/>
              <a:cxnLst/>
              <a:rect l="l" t="t" r="r" b="b"/>
              <a:pathLst>
                <a:path w="273" h="191" extrusionOk="0">
                  <a:moveTo>
                    <a:pt x="164" y="0"/>
                  </a:moveTo>
                  <a:cubicBezTo>
                    <a:pt x="82" y="0"/>
                    <a:pt x="28" y="54"/>
                    <a:pt x="1" y="109"/>
                  </a:cubicBezTo>
                  <a:cubicBezTo>
                    <a:pt x="28" y="163"/>
                    <a:pt x="82" y="190"/>
                    <a:pt x="109" y="190"/>
                  </a:cubicBezTo>
                  <a:cubicBezTo>
                    <a:pt x="191" y="190"/>
                    <a:pt x="191" y="136"/>
                    <a:pt x="218" y="82"/>
                  </a:cubicBezTo>
                  <a:cubicBezTo>
                    <a:pt x="245" y="82"/>
                    <a:pt x="245" y="54"/>
                    <a:pt x="272" y="54"/>
                  </a:cubicBezTo>
                  <a:cubicBezTo>
                    <a:pt x="245" y="27"/>
                    <a:pt x="191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4" name="Google Shape;4424;p43"/>
            <p:cNvSpPr/>
            <p:nvPr/>
          </p:nvSpPr>
          <p:spPr>
            <a:xfrm>
              <a:off x="3163874" y="270833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43"/>
            <p:cNvSpPr/>
            <p:nvPr/>
          </p:nvSpPr>
          <p:spPr>
            <a:xfrm>
              <a:off x="3084269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43"/>
            <p:cNvSpPr/>
            <p:nvPr/>
          </p:nvSpPr>
          <p:spPr>
            <a:xfrm>
              <a:off x="3084269" y="2637733"/>
              <a:ext cx="19951" cy="12744"/>
            </a:xfrm>
            <a:custGeom>
              <a:avLst/>
              <a:gdLst/>
              <a:ahLst/>
              <a:cxnLst/>
              <a:rect l="l" t="t" r="r" b="b"/>
              <a:pathLst>
                <a:path w="299" h="191" extrusionOk="0">
                  <a:moveTo>
                    <a:pt x="109" y="1"/>
                  </a:moveTo>
                  <a:cubicBezTo>
                    <a:pt x="54" y="1"/>
                    <a:pt x="27" y="1"/>
                    <a:pt x="0" y="28"/>
                  </a:cubicBezTo>
                  <a:cubicBezTo>
                    <a:pt x="0" y="109"/>
                    <a:pt x="82" y="190"/>
                    <a:pt x="163" y="190"/>
                  </a:cubicBezTo>
                  <a:cubicBezTo>
                    <a:pt x="244" y="190"/>
                    <a:pt x="299" y="109"/>
                    <a:pt x="299" y="28"/>
                  </a:cubicBezTo>
                  <a:cubicBezTo>
                    <a:pt x="244" y="1"/>
                    <a:pt x="190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43"/>
            <p:cNvSpPr/>
            <p:nvPr/>
          </p:nvSpPr>
          <p:spPr>
            <a:xfrm>
              <a:off x="3058913" y="265581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18"/>
                    <a:pt x="55" y="272"/>
                    <a:pt x="109" y="299"/>
                  </a:cubicBezTo>
                  <a:cubicBezTo>
                    <a:pt x="163" y="218"/>
                    <a:pt x="218" y="164"/>
                    <a:pt x="299" y="109"/>
                  </a:cubicBezTo>
                  <a:cubicBezTo>
                    <a:pt x="272" y="28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43"/>
            <p:cNvSpPr/>
            <p:nvPr/>
          </p:nvSpPr>
          <p:spPr>
            <a:xfrm>
              <a:off x="3086071" y="2681172"/>
              <a:ext cx="18149" cy="21819"/>
            </a:xfrm>
            <a:custGeom>
              <a:avLst/>
              <a:gdLst/>
              <a:ahLst/>
              <a:cxnLst/>
              <a:rect l="l" t="t" r="r" b="b"/>
              <a:pathLst>
                <a:path w="272" h="327" extrusionOk="0">
                  <a:moveTo>
                    <a:pt x="136" y="1"/>
                  </a:moveTo>
                  <a:cubicBezTo>
                    <a:pt x="82" y="1"/>
                    <a:pt x="27" y="28"/>
                    <a:pt x="0" y="55"/>
                  </a:cubicBezTo>
                  <a:cubicBezTo>
                    <a:pt x="0" y="136"/>
                    <a:pt x="0" y="190"/>
                    <a:pt x="0" y="245"/>
                  </a:cubicBezTo>
                  <a:cubicBezTo>
                    <a:pt x="27" y="299"/>
                    <a:pt x="82" y="326"/>
                    <a:pt x="136" y="326"/>
                  </a:cubicBezTo>
                  <a:cubicBezTo>
                    <a:pt x="217" y="326"/>
                    <a:pt x="272" y="245"/>
                    <a:pt x="272" y="163"/>
                  </a:cubicBezTo>
                  <a:cubicBezTo>
                    <a:pt x="272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43"/>
            <p:cNvSpPr/>
            <p:nvPr/>
          </p:nvSpPr>
          <p:spPr>
            <a:xfrm>
              <a:off x="3111427" y="2659486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7" y="0"/>
                  </a:moveTo>
                  <a:cubicBezTo>
                    <a:pt x="0" y="27"/>
                    <a:pt x="0" y="54"/>
                    <a:pt x="0" y="81"/>
                  </a:cubicBezTo>
                  <a:cubicBezTo>
                    <a:pt x="0" y="190"/>
                    <a:pt x="54" y="244"/>
                    <a:pt x="136" y="244"/>
                  </a:cubicBezTo>
                  <a:cubicBezTo>
                    <a:pt x="217" y="244"/>
                    <a:pt x="271" y="217"/>
                    <a:pt x="298" y="163"/>
                  </a:cubicBezTo>
                  <a:cubicBezTo>
                    <a:pt x="217" y="81"/>
                    <a:pt x="109" y="0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43"/>
            <p:cNvSpPr/>
            <p:nvPr/>
          </p:nvSpPr>
          <p:spPr>
            <a:xfrm>
              <a:off x="3084269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43"/>
            <p:cNvSpPr/>
            <p:nvPr/>
          </p:nvSpPr>
          <p:spPr>
            <a:xfrm>
              <a:off x="3111427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3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43"/>
            <p:cNvSpPr/>
            <p:nvPr/>
          </p:nvSpPr>
          <p:spPr>
            <a:xfrm>
              <a:off x="3058913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43"/>
            <p:cNvSpPr/>
            <p:nvPr/>
          </p:nvSpPr>
          <p:spPr>
            <a:xfrm>
              <a:off x="3031755" y="257621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43"/>
            <p:cNvSpPr/>
            <p:nvPr/>
          </p:nvSpPr>
          <p:spPr>
            <a:xfrm>
              <a:off x="3006399" y="2603369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28" y="271"/>
                    <a:pt x="109" y="299"/>
                  </a:cubicBezTo>
                  <a:cubicBezTo>
                    <a:pt x="164" y="217"/>
                    <a:pt x="218" y="163"/>
                    <a:pt x="299" y="109"/>
                  </a:cubicBezTo>
                  <a:cubicBezTo>
                    <a:pt x="272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43"/>
            <p:cNvSpPr/>
            <p:nvPr/>
          </p:nvSpPr>
          <p:spPr>
            <a:xfrm>
              <a:off x="3031755" y="2630527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218" y="0"/>
                  </a:moveTo>
                  <a:cubicBezTo>
                    <a:pt x="191" y="27"/>
                    <a:pt x="136" y="54"/>
                    <a:pt x="109" y="54"/>
                  </a:cubicBezTo>
                  <a:cubicBezTo>
                    <a:pt x="55" y="54"/>
                    <a:pt x="55" y="81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81"/>
                    <a:pt x="272" y="27"/>
                    <a:pt x="21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43"/>
            <p:cNvSpPr/>
            <p:nvPr/>
          </p:nvSpPr>
          <p:spPr>
            <a:xfrm>
              <a:off x="3060715" y="2619650"/>
              <a:ext cx="1868" cy="1868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1" y="0"/>
                  </a:moveTo>
                  <a:cubicBezTo>
                    <a:pt x="1" y="27"/>
                    <a:pt x="28" y="27"/>
                    <a:pt x="28" y="27"/>
                  </a:cubicBezTo>
                  <a:cubicBezTo>
                    <a:pt x="28" y="27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43"/>
            <p:cNvSpPr/>
            <p:nvPr/>
          </p:nvSpPr>
          <p:spPr>
            <a:xfrm>
              <a:off x="3006399" y="2655816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43"/>
            <p:cNvSpPr/>
            <p:nvPr/>
          </p:nvSpPr>
          <p:spPr>
            <a:xfrm>
              <a:off x="3031755" y="2681172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43"/>
            <p:cNvSpPr/>
            <p:nvPr/>
          </p:nvSpPr>
          <p:spPr>
            <a:xfrm>
              <a:off x="3058913" y="2708330"/>
              <a:ext cx="7340" cy="18149"/>
            </a:xfrm>
            <a:custGeom>
              <a:avLst/>
              <a:gdLst/>
              <a:ahLst/>
              <a:cxnLst/>
              <a:rect l="l" t="t" r="r" b="b"/>
              <a:pathLst>
                <a:path w="110" h="272" extrusionOk="0">
                  <a:moveTo>
                    <a:pt x="109" y="0"/>
                  </a:moveTo>
                  <a:cubicBezTo>
                    <a:pt x="28" y="28"/>
                    <a:pt x="1" y="82"/>
                    <a:pt x="1" y="163"/>
                  </a:cubicBezTo>
                  <a:cubicBezTo>
                    <a:pt x="1" y="217"/>
                    <a:pt x="28" y="245"/>
                    <a:pt x="82" y="272"/>
                  </a:cubicBezTo>
                  <a:cubicBezTo>
                    <a:pt x="82" y="190"/>
                    <a:pt x="82" y="109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43"/>
            <p:cNvSpPr/>
            <p:nvPr/>
          </p:nvSpPr>
          <p:spPr>
            <a:xfrm>
              <a:off x="3006399" y="270833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43"/>
            <p:cNvSpPr/>
            <p:nvPr/>
          </p:nvSpPr>
          <p:spPr>
            <a:xfrm>
              <a:off x="3031755" y="273368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43"/>
            <p:cNvSpPr/>
            <p:nvPr/>
          </p:nvSpPr>
          <p:spPr>
            <a:xfrm>
              <a:off x="3006399" y="2760843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43"/>
            <p:cNvSpPr/>
            <p:nvPr/>
          </p:nvSpPr>
          <p:spPr>
            <a:xfrm>
              <a:off x="2979309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43"/>
            <p:cNvSpPr/>
            <p:nvPr/>
          </p:nvSpPr>
          <p:spPr>
            <a:xfrm>
              <a:off x="2952151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43"/>
            <p:cNvSpPr/>
            <p:nvPr/>
          </p:nvSpPr>
          <p:spPr>
            <a:xfrm>
              <a:off x="2979309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43"/>
            <p:cNvSpPr/>
            <p:nvPr/>
          </p:nvSpPr>
          <p:spPr>
            <a:xfrm>
              <a:off x="2953953" y="265581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43"/>
            <p:cNvSpPr/>
            <p:nvPr/>
          </p:nvSpPr>
          <p:spPr>
            <a:xfrm>
              <a:off x="2979309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4448;p43"/>
            <p:cNvSpPr/>
            <p:nvPr/>
          </p:nvSpPr>
          <p:spPr>
            <a:xfrm>
              <a:off x="2952151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4449;p43"/>
            <p:cNvSpPr/>
            <p:nvPr/>
          </p:nvSpPr>
          <p:spPr>
            <a:xfrm>
              <a:off x="2979309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43"/>
            <p:cNvSpPr/>
            <p:nvPr/>
          </p:nvSpPr>
          <p:spPr>
            <a:xfrm>
              <a:off x="2952151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4451;p43"/>
            <p:cNvSpPr/>
            <p:nvPr/>
          </p:nvSpPr>
          <p:spPr>
            <a:xfrm>
              <a:off x="2322321" y="2344537"/>
              <a:ext cx="1868" cy="3670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27" y="1"/>
                  </a:moveTo>
                  <a:cubicBezTo>
                    <a:pt x="27" y="28"/>
                    <a:pt x="27" y="28"/>
                    <a:pt x="0" y="55"/>
                  </a:cubicBezTo>
                  <a:cubicBezTo>
                    <a:pt x="27" y="28"/>
                    <a:pt x="27" y="28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4452;p43"/>
            <p:cNvSpPr/>
            <p:nvPr/>
          </p:nvSpPr>
          <p:spPr>
            <a:xfrm>
              <a:off x="2349412" y="2322851"/>
              <a:ext cx="9141" cy="10876"/>
            </a:xfrm>
            <a:custGeom>
              <a:avLst/>
              <a:gdLst/>
              <a:ahLst/>
              <a:cxnLst/>
              <a:rect l="l" t="t" r="r" b="b"/>
              <a:pathLst>
                <a:path w="137" h="163" extrusionOk="0">
                  <a:moveTo>
                    <a:pt x="1" y="0"/>
                  </a:moveTo>
                  <a:cubicBezTo>
                    <a:pt x="1" y="0"/>
                    <a:pt x="1" y="0"/>
                    <a:pt x="1" y="27"/>
                  </a:cubicBezTo>
                  <a:cubicBezTo>
                    <a:pt x="1" y="54"/>
                    <a:pt x="1" y="109"/>
                    <a:pt x="28" y="136"/>
                  </a:cubicBezTo>
                  <a:cubicBezTo>
                    <a:pt x="55" y="163"/>
                    <a:pt x="109" y="163"/>
                    <a:pt x="137" y="163"/>
                  </a:cubicBezTo>
                  <a:cubicBezTo>
                    <a:pt x="82" y="109"/>
                    <a:pt x="55" y="54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4453;p43"/>
            <p:cNvSpPr/>
            <p:nvPr/>
          </p:nvSpPr>
          <p:spPr>
            <a:xfrm>
              <a:off x="2349412" y="231377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55" y="190"/>
                    <a:pt x="82" y="245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109"/>
                    <a:pt x="272" y="82"/>
                    <a:pt x="245" y="55"/>
                  </a:cubicBezTo>
                  <a:cubicBezTo>
                    <a:pt x="218" y="28"/>
                    <a:pt x="191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4454;p43"/>
            <p:cNvSpPr/>
            <p:nvPr/>
          </p:nvSpPr>
          <p:spPr>
            <a:xfrm>
              <a:off x="2374768" y="2288420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191"/>
                    <a:pt x="28" y="218"/>
                    <a:pt x="55" y="245"/>
                  </a:cubicBezTo>
                  <a:cubicBezTo>
                    <a:pt x="82" y="272"/>
                    <a:pt x="109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5" name="Google Shape;4455;p43"/>
            <p:cNvSpPr/>
            <p:nvPr/>
          </p:nvSpPr>
          <p:spPr>
            <a:xfrm>
              <a:off x="2325924" y="2340934"/>
              <a:ext cx="16348" cy="10943"/>
            </a:xfrm>
            <a:custGeom>
              <a:avLst/>
              <a:gdLst/>
              <a:ahLst/>
              <a:cxnLst/>
              <a:rect l="l" t="t" r="r" b="b"/>
              <a:pathLst>
                <a:path w="245" h="164" extrusionOk="0">
                  <a:moveTo>
                    <a:pt x="109" y="0"/>
                  </a:moveTo>
                  <a:cubicBezTo>
                    <a:pt x="55" y="0"/>
                    <a:pt x="27" y="0"/>
                    <a:pt x="0" y="27"/>
                  </a:cubicBezTo>
                  <a:cubicBezTo>
                    <a:pt x="55" y="109"/>
                    <a:pt x="109" y="163"/>
                    <a:pt x="217" y="163"/>
                  </a:cubicBezTo>
                  <a:cubicBezTo>
                    <a:pt x="244" y="163"/>
                    <a:pt x="244" y="136"/>
                    <a:pt x="244" y="136"/>
                  </a:cubicBezTo>
                  <a:cubicBezTo>
                    <a:pt x="244" y="109"/>
                    <a:pt x="244" y="55"/>
                    <a:pt x="217" y="27"/>
                  </a:cubicBezTo>
                  <a:cubicBezTo>
                    <a:pt x="190" y="0"/>
                    <a:pt x="136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6" name="Google Shape;4456;p43"/>
            <p:cNvSpPr/>
            <p:nvPr/>
          </p:nvSpPr>
          <p:spPr>
            <a:xfrm>
              <a:off x="2401925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4457;p43"/>
            <p:cNvSpPr/>
            <p:nvPr/>
          </p:nvSpPr>
          <p:spPr>
            <a:xfrm>
              <a:off x="3201908" y="3059444"/>
              <a:ext cx="7273" cy="5471"/>
            </a:xfrm>
            <a:custGeom>
              <a:avLst/>
              <a:gdLst/>
              <a:ahLst/>
              <a:cxnLst/>
              <a:rect l="l" t="t" r="r" b="b"/>
              <a:pathLst>
                <a:path w="109" h="82" extrusionOk="0">
                  <a:moveTo>
                    <a:pt x="109" y="0"/>
                  </a:moveTo>
                  <a:cubicBezTo>
                    <a:pt x="82" y="0"/>
                    <a:pt x="27" y="28"/>
                    <a:pt x="0" y="55"/>
                  </a:cubicBezTo>
                  <a:cubicBezTo>
                    <a:pt x="27" y="55"/>
                    <a:pt x="55" y="55"/>
                    <a:pt x="109" y="82"/>
                  </a:cubicBezTo>
                  <a:cubicBezTo>
                    <a:pt x="109" y="55"/>
                    <a:pt x="109" y="28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8" name="Google Shape;4458;p43"/>
            <p:cNvSpPr/>
            <p:nvPr/>
          </p:nvSpPr>
          <p:spPr>
            <a:xfrm>
              <a:off x="2427281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9" name="Google Shape;4459;p43"/>
            <p:cNvSpPr/>
            <p:nvPr/>
          </p:nvSpPr>
          <p:spPr>
            <a:xfrm>
              <a:off x="2401925" y="2418737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18"/>
                    <a:pt x="28" y="272"/>
                    <a:pt x="82" y="299"/>
                  </a:cubicBezTo>
                  <a:cubicBezTo>
                    <a:pt x="136" y="299"/>
                    <a:pt x="136" y="272"/>
                    <a:pt x="163" y="272"/>
                  </a:cubicBezTo>
                  <a:cubicBezTo>
                    <a:pt x="163" y="218"/>
                    <a:pt x="272" y="190"/>
                    <a:pt x="272" y="82"/>
                  </a:cubicBezTo>
                  <a:cubicBezTo>
                    <a:pt x="272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0" name="Google Shape;4460;p43"/>
            <p:cNvSpPr/>
            <p:nvPr/>
          </p:nvSpPr>
          <p:spPr>
            <a:xfrm>
              <a:off x="2374768" y="2340934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1" name="Google Shape;4461;p43"/>
            <p:cNvSpPr/>
            <p:nvPr/>
          </p:nvSpPr>
          <p:spPr>
            <a:xfrm>
              <a:off x="2374768" y="2404257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1" y="1"/>
                  </a:moveTo>
                  <a:cubicBezTo>
                    <a:pt x="1" y="28"/>
                    <a:pt x="28" y="82"/>
                    <a:pt x="55" y="82"/>
                  </a:cubicBezTo>
                  <a:cubicBezTo>
                    <a:pt x="55" y="82"/>
                    <a:pt x="55" y="55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2" name="Google Shape;4462;p43"/>
            <p:cNvSpPr/>
            <p:nvPr/>
          </p:nvSpPr>
          <p:spPr>
            <a:xfrm>
              <a:off x="2821834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lnTo>
                    <a:pt x="217" y="299"/>
                  </a:lnTo>
                  <a:cubicBezTo>
                    <a:pt x="217" y="245"/>
                    <a:pt x="244" y="218"/>
                    <a:pt x="299" y="218"/>
                  </a:cubicBezTo>
                  <a:cubicBezTo>
                    <a:pt x="299" y="191"/>
                    <a:pt x="299" y="164"/>
                    <a:pt x="299" y="164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3" name="Google Shape;4463;p43"/>
            <p:cNvSpPr/>
            <p:nvPr/>
          </p:nvSpPr>
          <p:spPr>
            <a:xfrm>
              <a:off x="2847190" y="2031457"/>
              <a:ext cx="1868" cy="3670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27" y="0"/>
                  </a:moveTo>
                  <a:cubicBezTo>
                    <a:pt x="27" y="27"/>
                    <a:pt x="0" y="27"/>
                    <a:pt x="0" y="54"/>
                  </a:cubicBezTo>
                  <a:cubicBezTo>
                    <a:pt x="27" y="54"/>
                    <a:pt x="27" y="27"/>
                    <a:pt x="27" y="27"/>
                  </a:cubicBezTo>
                  <a:cubicBezTo>
                    <a:pt x="27" y="27"/>
                    <a:pt x="27" y="27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4" name="Google Shape;4464;p43"/>
            <p:cNvSpPr/>
            <p:nvPr/>
          </p:nvSpPr>
          <p:spPr>
            <a:xfrm>
              <a:off x="2794677" y="202418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82" y="218"/>
                    <a:pt x="163" y="272"/>
                    <a:pt x="245" y="299"/>
                  </a:cubicBezTo>
                  <a:cubicBezTo>
                    <a:pt x="299" y="272"/>
                    <a:pt x="326" y="218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5" name="Google Shape;4465;p43"/>
            <p:cNvSpPr/>
            <p:nvPr/>
          </p:nvSpPr>
          <p:spPr>
            <a:xfrm>
              <a:off x="2794677" y="2076698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326" y="163"/>
                  </a:ln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6" name="Google Shape;4466;p43"/>
            <p:cNvSpPr/>
            <p:nvPr/>
          </p:nvSpPr>
          <p:spPr>
            <a:xfrm>
              <a:off x="2769321" y="1893867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7" name="Google Shape;4467;p43"/>
            <p:cNvSpPr/>
            <p:nvPr/>
          </p:nvSpPr>
          <p:spPr>
            <a:xfrm>
              <a:off x="2794677" y="1873983"/>
              <a:ext cx="10943" cy="14546"/>
            </a:xfrm>
            <a:custGeom>
              <a:avLst/>
              <a:gdLst/>
              <a:ahLst/>
              <a:cxnLst/>
              <a:rect l="l" t="t" r="r" b="b"/>
              <a:pathLst>
                <a:path w="164" h="218" extrusionOk="0">
                  <a:moveTo>
                    <a:pt x="28" y="0"/>
                  </a:moveTo>
                  <a:cubicBezTo>
                    <a:pt x="28" y="27"/>
                    <a:pt x="0" y="27"/>
                    <a:pt x="0" y="55"/>
                  </a:cubicBezTo>
                  <a:cubicBezTo>
                    <a:pt x="0" y="136"/>
                    <a:pt x="82" y="217"/>
                    <a:pt x="163" y="217"/>
                  </a:cubicBezTo>
                  <a:cubicBezTo>
                    <a:pt x="163" y="217"/>
                    <a:pt x="163" y="190"/>
                    <a:pt x="163" y="190"/>
                  </a:cubicBezTo>
                  <a:cubicBezTo>
                    <a:pt x="163" y="109"/>
                    <a:pt x="109" y="27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8" name="Google Shape;4468;p43"/>
            <p:cNvSpPr/>
            <p:nvPr/>
          </p:nvSpPr>
          <p:spPr>
            <a:xfrm>
              <a:off x="2769321" y="1946381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9" name="Google Shape;4469;p43"/>
            <p:cNvSpPr/>
            <p:nvPr/>
          </p:nvSpPr>
          <p:spPr>
            <a:xfrm>
              <a:off x="2794677" y="1924628"/>
              <a:ext cx="7273" cy="14546"/>
            </a:xfrm>
            <a:custGeom>
              <a:avLst/>
              <a:gdLst/>
              <a:ahLst/>
              <a:cxnLst/>
              <a:rect l="l" t="t" r="r" b="b"/>
              <a:pathLst>
                <a:path w="109" h="218" extrusionOk="0">
                  <a:moveTo>
                    <a:pt x="28" y="1"/>
                  </a:moveTo>
                  <a:cubicBezTo>
                    <a:pt x="28" y="28"/>
                    <a:pt x="0" y="55"/>
                    <a:pt x="0" y="82"/>
                  </a:cubicBezTo>
                  <a:cubicBezTo>
                    <a:pt x="0" y="164"/>
                    <a:pt x="55" y="218"/>
                    <a:pt x="109" y="218"/>
                  </a:cubicBezTo>
                  <a:cubicBezTo>
                    <a:pt x="82" y="164"/>
                    <a:pt x="55" y="82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0" name="Google Shape;4470;p43"/>
            <p:cNvSpPr/>
            <p:nvPr/>
          </p:nvSpPr>
          <p:spPr>
            <a:xfrm>
              <a:off x="2753039" y="1919223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cubicBezTo>
                    <a:pt x="28" y="109"/>
                    <a:pt x="55" y="217"/>
                    <a:pt x="82" y="299"/>
                  </a:cubicBezTo>
                  <a:cubicBezTo>
                    <a:pt x="109" y="272"/>
                    <a:pt x="163" y="217"/>
                    <a:pt x="163" y="163"/>
                  </a:cubicBezTo>
                  <a:cubicBezTo>
                    <a:pt x="163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1" name="Google Shape;4471;p43"/>
            <p:cNvSpPr/>
            <p:nvPr/>
          </p:nvSpPr>
          <p:spPr>
            <a:xfrm>
              <a:off x="2769321" y="1998828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2" name="Google Shape;4472;p43"/>
            <p:cNvSpPr/>
            <p:nvPr/>
          </p:nvSpPr>
          <p:spPr>
            <a:xfrm>
              <a:off x="2794677" y="197173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3" name="Google Shape;4473;p43"/>
            <p:cNvSpPr/>
            <p:nvPr/>
          </p:nvSpPr>
          <p:spPr>
            <a:xfrm>
              <a:off x="2769321" y="205134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28" y="28"/>
                    <a:pt x="1" y="82"/>
                  </a:cubicBezTo>
                  <a:cubicBezTo>
                    <a:pt x="55" y="55"/>
                    <a:pt x="109" y="55"/>
                    <a:pt x="136" y="28"/>
                  </a:cubicBezTo>
                  <a:lnTo>
                    <a:pt x="136" y="28"/>
                  </a:lnTo>
                  <a:cubicBezTo>
                    <a:pt x="136" y="163"/>
                    <a:pt x="82" y="190"/>
                    <a:pt x="1" y="190"/>
                  </a:cubicBezTo>
                  <a:cubicBezTo>
                    <a:pt x="28" y="272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4" name="Google Shape;4474;p43"/>
            <p:cNvSpPr/>
            <p:nvPr/>
          </p:nvSpPr>
          <p:spPr>
            <a:xfrm>
              <a:off x="2742163" y="2024184"/>
              <a:ext cx="21819" cy="18149"/>
            </a:xfrm>
            <a:custGeom>
              <a:avLst/>
              <a:gdLst/>
              <a:ahLst/>
              <a:cxnLst/>
              <a:rect l="l" t="t" r="r" b="b"/>
              <a:pathLst>
                <a:path w="327" h="272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18"/>
                    <a:pt x="28" y="245"/>
                    <a:pt x="55" y="272"/>
                  </a:cubicBezTo>
                  <a:cubicBezTo>
                    <a:pt x="136" y="245"/>
                    <a:pt x="191" y="245"/>
                    <a:pt x="272" y="190"/>
                  </a:cubicBezTo>
                  <a:cubicBezTo>
                    <a:pt x="299" y="190"/>
                    <a:pt x="299" y="163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5" name="Google Shape;4475;p43"/>
            <p:cNvSpPr/>
            <p:nvPr/>
          </p:nvSpPr>
          <p:spPr>
            <a:xfrm>
              <a:off x="2751238" y="2042267"/>
              <a:ext cx="9141" cy="3737"/>
            </a:xfrm>
            <a:custGeom>
              <a:avLst/>
              <a:gdLst/>
              <a:ahLst/>
              <a:cxnLst/>
              <a:rect l="l" t="t" r="r" b="b"/>
              <a:pathLst>
                <a:path w="137" h="56" extrusionOk="0">
                  <a:moveTo>
                    <a:pt x="136" y="1"/>
                  </a:moveTo>
                  <a:lnTo>
                    <a:pt x="136" y="1"/>
                  </a:lnTo>
                  <a:cubicBezTo>
                    <a:pt x="82" y="28"/>
                    <a:pt x="55" y="28"/>
                    <a:pt x="0" y="55"/>
                  </a:cubicBezTo>
                  <a:lnTo>
                    <a:pt x="28" y="55"/>
                  </a:lnTo>
                  <a:cubicBezTo>
                    <a:pt x="82" y="55"/>
                    <a:pt x="109" y="28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6" name="Google Shape;4476;p43"/>
            <p:cNvSpPr/>
            <p:nvPr/>
          </p:nvSpPr>
          <p:spPr>
            <a:xfrm>
              <a:off x="2753039" y="2076698"/>
              <a:ext cx="10943" cy="10876"/>
            </a:xfrm>
            <a:custGeom>
              <a:avLst/>
              <a:gdLst/>
              <a:ahLst/>
              <a:cxnLst/>
              <a:rect l="l" t="t" r="r" b="b"/>
              <a:pathLst>
                <a:path w="164" h="163" extrusionOk="0">
                  <a:moveTo>
                    <a:pt x="1" y="0"/>
                  </a:moveTo>
                  <a:cubicBezTo>
                    <a:pt x="1" y="27"/>
                    <a:pt x="1" y="27"/>
                    <a:pt x="1" y="27"/>
                  </a:cubicBezTo>
                  <a:cubicBezTo>
                    <a:pt x="1" y="54"/>
                    <a:pt x="28" y="109"/>
                    <a:pt x="28" y="163"/>
                  </a:cubicBezTo>
                  <a:lnTo>
                    <a:pt x="163" y="163"/>
                  </a:lnTo>
                  <a:cubicBezTo>
                    <a:pt x="163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7" name="Google Shape;4477;p43"/>
            <p:cNvSpPr/>
            <p:nvPr/>
          </p:nvSpPr>
          <p:spPr>
            <a:xfrm>
              <a:off x="2716874" y="1906545"/>
              <a:ext cx="16348" cy="7340"/>
            </a:xfrm>
            <a:custGeom>
              <a:avLst/>
              <a:gdLst/>
              <a:ahLst/>
              <a:cxnLst/>
              <a:rect l="l" t="t" r="r" b="b"/>
              <a:pathLst>
                <a:path w="245" h="110" extrusionOk="0">
                  <a:moveTo>
                    <a:pt x="0" y="1"/>
                  </a:moveTo>
                  <a:cubicBezTo>
                    <a:pt x="27" y="55"/>
                    <a:pt x="81" y="109"/>
                    <a:pt x="163" y="109"/>
                  </a:cubicBezTo>
                  <a:cubicBezTo>
                    <a:pt x="190" y="109"/>
                    <a:pt x="217" y="109"/>
                    <a:pt x="244" y="82"/>
                  </a:cubicBezTo>
                  <a:cubicBezTo>
                    <a:pt x="217" y="55"/>
                    <a:pt x="190" y="28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8" name="Google Shape;4478;p43"/>
            <p:cNvSpPr/>
            <p:nvPr/>
          </p:nvSpPr>
          <p:spPr>
            <a:xfrm>
              <a:off x="2689716" y="19192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28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109"/>
                    <a:pt x="299" y="55"/>
                    <a:pt x="244" y="28"/>
                  </a:cubicBezTo>
                  <a:cubicBezTo>
                    <a:pt x="217" y="28"/>
                    <a:pt x="190" y="55"/>
                    <a:pt x="163" y="55"/>
                  </a:cubicBezTo>
                  <a:cubicBezTo>
                    <a:pt x="163" y="28"/>
                    <a:pt x="163" y="28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9" name="Google Shape;4479;p43"/>
            <p:cNvSpPr/>
            <p:nvPr/>
          </p:nvSpPr>
          <p:spPr>
            <a:xfrm>
              <a:off x="2716874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0" name="Google Shape;4480;p43"/>
            <p:cNvSpPr/>
            <p:nvPr/>
          </p:nvSpPr>
          <p:spPr>
            <a:xfrm>
              <a:off x="2742163" y="1924628"/>
              <a:ext cx="3737" cy="12744"/>
            </a:xfrm>
            <a:custGeom>
              <a:avLst/>
              <a:gdLst/>
              <a:ahLst/>
              <a:cxnLst/>
              <a:rect l="l" t="t" r="r" b="b"/>
              <a:pathLst>
                <a:path w="56" h="191" extrusionOk="0">
                  <a:moveTo>
                    <a:pt x="28" y="1"/>
                  </a:moveTo>
                  <a:cubicBezTo>
                    <a:pt x="28" y="28"/>
                    <a:pt x="1" y="55"/>
                    <a:pt x="1" y="82"/>
                  </a:cubicBezTo>
                  <a:cubicBezTo>
                    <a:pt x="1" y="136"/>
                    <a:pt x="28" y="164"/>
                    <a:pt x="55" y="191"/>
                  </a:cubicBezTo>
                  <a:cubicBezTo>
                    <a:pt x="55" y="136"/>
                    <a:pt x="55" y="55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1" name="Google Shape;4481;p43"/>
            <p:cNvSpPr/>
            <p:nvPr/>
          </p:nvSpPr>
          <p:spPr>
            <a:xfrm>
              <a:off x="2689716" y="197173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2" name="Google Shape;4482;p43"/>
            <p:cNvSpPr/>
            <p:nvPr/>
          </p:nvSpPr>
          <p:spPr>
            <a:xfrm>
              <a:off x="2716874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3" name="Google Shape;4483;p43"/>
            <p:cNvSpPr/>
            <p:nvPr/>
          </p:nvSpPr>
          <p:spPr>
            <a:xfrm>
              <a:off x="2742163" y="197173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4" name="Google Shape;4484;p43"/>
            <p:cNvSpPr/>
            <p:nvPr/>
          </p:nvSpPr>
          <p:spPr>
            <a:xfrm>
              <a:off x="2689716" y="202418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5" name="Google Shape;4485;p43"/>
            <p:cNvSpPr/>
            <p:nvPr/>
          </p:nvSpPr>
          <p:spPr>
            <a:xfrm>
              <a:off x="2742163" y="2085706"/>
              <a:ext cx="1868" cy="1868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8" y="1"/>
                  </a:moveTo>
                  <a:cubicBezTo>
                    <a:pt x="1" y="28"/>
                    <a:pt x="1" y="28"/>
                    <a:pt x="1" y="28"/>
                  </a:cubicBezTo>
                  <a:lnTo>
                    <a:pt x="28" y="28"/>
                  </a:lnTo>
                  <a:cubicBezTo>
                    <a:pt x="28" y="28"/>
                    <a:pt x="28" y="28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4486;p43"/>
            <p:cNvSpPr/>
            <p:nvPr/>
          </p:nvSpPr>
          <p:spPr>
            <a:xfrm>
              <a:off x="2689716" y="2076698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326" y="163"/>
                  </a:ln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4487;p43"/>
            <p:cNvSpPr/>
            <p:nvPr/>
          </p:nvSpPr>
          <p:spPr>
            <a:xfrm>
              <a:off x="2666162" y="1902942"/>
              <a:ext cx="18149" cy="10943"/>
            </a:xfrm>
            <a:custGeom>
              <a:avLst/>
              <a:gdLst/>
              <a:ahLst/>
              <a:cxnLst/>
              <a:rect l="l" t="t" r="r" b="b"/>
              <a:pathLst>
                <a:path w="272" h="164" extrusionOk="0">
                  <a:moveTo>
                    <a:pt x="163" y="0"/>
                  </a:moveTo>
                  <a:cubicBezTo>
                    <a:pt x="82" y="0"/>
                    <a:pt x="28" y="55"/>
                    <a:pt x="1" y="109"/>
                  </a:cubicBezTo>
                  <a:cubicBezTo>
                    <a:pt x="28" y="136"/>
                    <a:pt x="82" y="163"/>
                    <a:pt x="136" y="163"/>
                  </a:cubicBezTo>
                  <a:cubicBezTo>
                    <a:pt x="218" y="163"/>
                    <a:pt x="272" y="109"/>
                    <a:pt x="272" y="27"/>
                  </a:cubicBezTo>
                  <a:cubicBezTo>
                    <a:pt x="245" y="27"/>
                    <a:pt x="218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43"/>
            <p:cNvSpPr/>
            <p:nvPr/>
          </p:nvSpPr>
          <p:spPr>
            <a:xfrm>
              <a:off x="2664360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43"/>
            <p:cNvSpPr/>
            <p:nvPr/>
          </p:nvSpPr>
          <p:spPr>
            <a:xfrm>
              <a:off x="2637203" y="1971737"/>
              <a:ext cx="21819" cy="14546"/>
            </a:xfrm>
            <a:custGeom>
              <a:avLst/>
              <a:gdLst/>
              <a:ahLst/>
              <a:cxnLst/>
              <a:rect l="l" t="t" r="r" b="b"/>
              <a:pathLst>
                <a:path w="327" h="218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190"/>
                    <a:pt x="1" y="190"/>
                    <a:pt x="28" y="217"/>
                  </a:cubicBezTo>
                  <a:lnTo>
                    <a:pt x="299" y="217"/>
                  </a:lnTo>
                  <a:cubicBezTo>
                    <a:pt x="299" y="190"/>
                    <a:pt x="326" y="190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43"/>
            <p:cNvSpPr/>
            <p:nvPr/>
          </p:nvSpPr>
          <p:spPr>
            <a:xfrm>
              <a:off x="2664360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4491;p43"/>
            <p:cNvSpPr/>
            <p:nvPr/>
          </p:nvSpPr>
          <p:spPr>
            <a:xfrm>
              <a:off x="2611846" y="1998828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91" y="1"/>
                  </a:moveTo>
                  <a:cubicBezTo>
                    <a:pt x="109" y="28"/>
                    <a:pt x="55" y="82"/>
                    <a:pt x="1" y="109"/>
                  </a:cubicBezTo>
                  <a:cubicBezTo>
                    <a:pt x="1" y="137"/>
                    <a:pt x="1" y="137"/>
                    <a:pt x="1" y="164"/>
                  </a:cubicBezTo>
                  <a:cubicBezTo>
                    <a:pt x="1" y="164"/>
                    <a:pt x="1" y="164"/>
                    <a:pt x="1" y="191"/>
                  </a:cubicBezTo>
                  <a:cubicBezTo>
                    <a:pt x="28" y="218"/>
                    <a:pt x="28" y="245"/>
                    <a:pt x="55" y="272"/>
                  </a:cubicBezTo>
                  <a:cubicBezTo>
                    <a:pt x="82" y="299"/>
                    <a:pt x="109" y="299"/>
                    <a:pt x="137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28"/>
                    <a:pt x="19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4492;p43"/>
            <p:cNvSpPr/>
            <p:nvPr/>
          </p:nvSpPr>
          <p:spPr>
            <a:xfrm>
              <a:off x="2639004" y="2024184"/>
              <a:ext cx="18216" cy="7340"/>
            </a:xfrm>
            <a:custGeom>
              <a:avLst/>
              <a:gdLst/>
              <a:ahLst/>
              <a:cxnLst/>
              <a:rect l="l" t="t" r="r" b="b"/>
              <a:pathLst>
                <a:path w="273" h="110" extrusionOk="0">
                  <a:moveTo>
                    <a:pt x="136" y="1"/>
                  </a:moveTo>
                  <a:cubicBezTo>
                    <a:pt x="82" y="1"/>
                    <a:pt x="28" y="55"/>
                    <a:pt x="1" y="82"/>
                  </a:cubicBezTo>
                  <a:cubicBezTo>
                    <a:pt x="82" y="82"/>
                    <a:pt x="191" y="82"/>
                    <a:pt x="272" y="109"/>
                  </a:cubicBezTo>
                  <a:cubicBezTo>
                    <a:pt x="245" y="55"/>
                    <a:pt x="191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4493;p43"/>
            <p:cNvSpPr/>
            <p:nvPr/>
          </p:nvSpPr>
          <p:spPr>
            <a:xfrm>
              <a:off x="2611846" y="205134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4494;p43"/>
            <p:cNvSpPr/>
            <p:nvPr/>
          </p:nvSpPr>
          <p:spPr>
            <a:xfrm>
              <a:off x="2639004" y="2040465"/>
              <a:ext cx="10943" cy="5538"/>
            </a:xfrm>
            <a:custGeom>
              <a:avLst/>
              <a:gdLst/>
              <a:ahLst/>
              <a:cxnLst/>
              <a:rect l="l" t="t" r="r" b="b"/>
              <a:pathLst>
                <a:path w="164" h="83" extrusionOk="0">
                  <a:moveTo>
                    <a:pt x="1" y="1"/>
                  </a:moveTo>
                  <a:cubicBezTo>
                    <a:pt x="28" y="55"/>
                    <a:pt x="82" y="82"/>
                    <a:pt x="136" y="82"/>
                  </a:cubicBezTo>
                  <a:cubicBezTo>
                    <a:pt x="164" y="82"/>
                    <a:pt x="164" y="82"/>
                    <a:pt x="164" y="55"/>
                  </a:cubicBezTo>
                  <a:cubicBezTo>
                    <a:pt x="136" y="28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4495;p43"/>
            <p:cNvSpPr/>
            <p:nvPr/>
          </p:nvSpPr>
          <p:spPr>
            <a:xfrm>
              <a:off x="2637203" y="2076698"/>
              <a:ext cx="21819" cy="10876"/>
            </a:xfrm>
            <a:custGeom>
              <a:avLst/>
              <a:gdLst/>
              <a:ahLst/>
              <a:cxnLst/>
              <a:rect l="l" t="t" r="r" b="b"/>
              <a:pathLst>
                <a:path w="327" h="163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326" y="163"/>
                  </a:ln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6" name="Google Shape;4496;p43"/>
            <p:cNvSpPr/>
            <p:nvPr/>
          </p:nvSpPr>
          <p:spPr>
            <a:xfrm>
              <a:off x="2584756" y="2076698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lnTo>
                    <a:pt x="326" y="163"/>
                  </a:ln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7" name="Google Shape;4497;p43"/>
            <p:cNvSpPr/>
            <p:nvPr/>
          </p:nvSpPr>
          <p:spPr>
            <a:xfrm>
              <a:off x="2532242" y="202418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4498;p43"/>
            <p:cNvSpPr/>
            <p:nvPr/>
          </p:nvSpPr>
          <p:spPr>
            <a:xfrm>
              <a:off x="2559400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4499;p43"/>
            <p:cNvSpPr/>
            <p:nvPr/>
          </p:nvSpPr>
          <p:spPr>
            <a:xfrm>
              <a:off x="2584756" y="2033259"/>
              <a:ext cx="18149" cy="12744"/>
            </a:xfrm>
            <a:custGeom>
              <a:avLst/>
              <a:gdLst/>
              <a:ahLst/>
              <a:cxnLst/>
              <a:rect l="l" t="t" r="r" b="b"/>
              <a:pathLst>
                <a:path w="272" h="191" extrusionOk="0">
                  <a:moveTo>
                    <a:pt x="0" y="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109"/>
                    <a:pt x="81" y="190"/>
                    <a:pt x="163" y="190"/>
                  </a:cubicBezTo>
                  <a:cubicBezTo>
                    <a:pt x="217" y="190"/>
                    <a:pt x="244" y="163"/>
                    <a:pt x="271" y="109"/>
                  </a:cubicBezTo>
                  <a:cubicBezTo>
                    <a:pt x="190" y="109"/>
                    <a:pt x="109" y="54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4500;p43"/>
            <p:cNvSpPr/>
            <p:nvPr/>
          </p:nvSpPr>
          <p:spPr>
            <a:xfrm>
              <a:off x="2532242" y="2076698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326" y="163"/>
                  </a:ln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4501;p43"/>
            <p:cNvSpPr/>
            <p:nvPr/>
          </p:nvSpPr>
          <p:spPr>
            <a:xfrm>
              <a:off x="2613715" y="1893867"/>
              <a:ext cx="10876" cy="3670"/>
            </a:xfrm>
            <a:custGeom>
              <a:avLst/>
              <a:gdLst/>
              <a:ahLst/>
              <a:cxnLst/>
              <a:rect l="l" t="t" r="r" b="b"/>
              <a:pathLst>
                <a:path w="163" h="55" extrusionOk="0">
                  <a:moveTo>
                    <a:pt x="109" y="1"/>
                  </a:moveTo>
                  <a:cubicBezTo>
                    <a:pt x="81" y="1"/>
                    <a:pt x="27" y="28"/>
                    <a:pt x="0" y="55"/>
                  </a:cubicBezTo>
                  <a:cubicBezTo>
                    <a:pt x="54" y="28"/>
                    <a:pt x="109" y="28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43"/>
            <p:cNvSpPr/>
            <p:nvPr/>
          </p:nvSpPr>
          <p:spPr>
            <a:xfrm>
              <a:off x="2611846" y="1897471"/>
              <a:ext cx="20017" cy="16414"/>
            </a:xfrm>
            <a:custGeom>
              <a:avLst/>
              <a:gdLst/>
              <a:ahLst/>
              <a:cxnLst/>
              <a:rect l="l" t="t" r="r" b="b"/>
              <a:pathLst>
                <a:path w="300" h="246" extrusionOk="0">
                  <a:moveTo>
                    <a:pt x="272" y="1"/>
                  </a:moveTo>
                  <a:cubicBezTo>
                    <a:pt x="191" y="28"/>
                    <a:pt x="82" y="82"/>
                    <a:pt x="1" y="137"/>
                  </a:cubicBezTo>
                  <a:cubicBezTo>
                    <a:pt x="28" y="191"/>
                    <a:pt x="82" y="245"/>
                    <a:pt x="137" y="245"/>
                  </a:cubicBezTo>
                  <a:cubicBezTo>
                    <a:pt x="245" y="245"/>
                    <a:pt x="299" y="191"/>
                    <a:pt x="299" y="109"/>
                  </a:cubicBezTo>
                  <a:cubicBezTo>
                    <a:pt x="299" y="55"/>
                    <a:pt x="299" y="28"/>
                    <a:pt x="27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43"/>
            <p:cNvSpPr/>
            <p:nvPr/>
          </p:nvSpPr>
          <p:spPr>
            <a:xfrm>
              <a:off x="2637203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43"/>
            <p:cNvSpPr/>
            <p:nvPr/>
          </p:nvSpPr>
          <p:spPr>
            <a:xfrm>
              <a:off x="2611846" y="1946381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163"/>
                    <a:pt x="1" y="190"/>
                    <a:pt x="1" y="190"/>
                  </a:cubicBezTo>
                  <a:cubicBezTo>
                    <a:pt x="28" y="190"/>
                    <a:pt x="55" y="190"/>
                    <a:pt x="82" y="217"/>
                  </a:cubicBezTo>
                  <a:cubicBezTo>
                    <a:pt x="82" y="217"/>
                    <a:pt x="55" y="244"/>
                    <a:pt x="28" y="244"/>
                  </a:cubicBezTo>
                  <a:cubicBezTo>
                    <a:pt x="55" y="272"/>
                    <a:pt x="109" y="299"/>
                    <a:pt x="137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43"/>
            <p:cNvSpPr/>
            <p:nvPr/>
          </p:nvSpPr>
          <p:spPr>
            <a:xfrm>
              <a:off x="2597367" y="1973539"/>
              <a:ext cx="9141" cy="10876"/>
            </a:xfrm>
            <a:custGeom>
              <a:avLst/>
              <a:gdLst/>
              <a:ahLst/>
              <a:cxnLst/>
              <a:rect l="l" t="t" r="r" b="b"/>
              <a:pathLst>
                <a:path w="137" h="163" extrusionOk="0">
                  <a:moveTo>
                    <a:pt x="1" y="0"/>
                  </a:moveTo>
                  <a:cubicBezTo>
                    <a:pt x="1" y="109"/>
                    <a:pt x="55" y="136"/>
                    <a:pt x="109" y="163"/>
                  </a:cubicBezTo>
                  <a:cubicBezTo>
                    <a:pt x="109" y="163"/>
                    <a:pt x="137" y="136"/>
                    <a:pt x="137" y="136"/>
                  </a:cubicBezTo>
                  <a:cubicBezTo>
                    <a:pt x="137" y="54"/>
                    <a:pt x="55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43"/>
            <p:cNvSpPr/>
            <p:nvPr/>
          </p:nvSpPr>
          <p:spPr>
            <a:xfrm>
              <a:off x="2559400" y="1850428"/>
              <a:ext cx="16348" cy="10943"/>
            </a:xfrm>
            <a:custGeom>
              <a:avLst/>
              <a:gdLst/>
              <a:ahLst/>
              <a:cxnLst/>
              <a:rect l="l" t="t" r="r" b="b"/>
              <a:pathLst>
                <a:path w="245" h="164" extrusionOk="0">
                  <a:moveTo>
                    <a:pt x="0" y="1"/>
                  </a:moveTo>
                  <a:cubicBezTo>
                    <a:pt x="0" y="109"/>
                    <a:pt x="55" y="163"/>
                    <a:pt x="136" y="163"/>
                  </a:cubicBezTo>
                  <a:cubicBezTo>
                    <a:pt x="190" y="163"/>
                    <a:pt x="217" y="163"/>
                    <a:pt x="244" y="136"/>
                  </a:cubicBezTo>
                  <a:cubicBezTo>
                    <a:pt x="163" y="109"/>
                    <a:pt x="82" y="55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43"/>
            <p:cNvSpPr/>
            <p:nvPr/>
          </p:nvSpPr>
          <p:spPr>
            <a:xfrm>
              <a:off x="2532242" y="186671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43"/>
            <p:cNvSpPr/>
            <p:nvPr/>
          </p:nvSpPr>
          <p:spPr>
            <a:xfrm>
              <a:off x="2559400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43"/>
            <p:cNvSpPr/>
            <p:nvPr/>
          </p:nvSpPr>
          <p:spPr>
            <a:xfrm>
              <a:off x="2584756" y="186671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0" name="Google Shape;4510;p43"/>
            <p:cNvSpPr/>
            <p:nvPr/>
          </p:nvSpPr>
          <p:spPr>
            <a:xfrm>
              <a:off x="2586557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82" y="82"/>
                    <a:pt x="27" y="136"/>
                    <a:pt x="0" y="217"/>
                  </a:cubicBezTo>
                  <a:cubicBezTo>
                    <a:pt x="27" y="272"/>
                    <a:pt x="82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28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1" name="Google Shape;4511;p43"/>
            <p:cNvSpPr/>
            <p:nvPr/>
          </p:nvSpPr>
          <p:spPr>
            <a:xfrm>
              <a:off x="2561201" y="1948183"/>
              <a:ext cx="1868" cy="3670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28" y="0"/>
                  </a:moveTo>
                  <a:lnTo>
                    <a:pt x="28" y="0"/>
                  </a:lnTo>
                  <a:cubicBezTo>
                    <a:pt x="0" y="28"/>
                    <a:pt x="0" y="28"/>
                    <a:pt x="0" y="55"/>
                  </a:cubicBezTo>
                  <a:cubicBezTo>
                    <a:pt x="0" y="28"/>
                    <a:pt x="28" y="28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2" name="Google Shape;4512;p43"/>
            <p:cNvSpPr/>
            <p:nvPr/>
          </p:nvSpPr>
          <p:spPr>
            <a:xfrm>
              <a:off x="2506886" y="1849694"/>
              <a:ext cx="20017" cy="11677"/>
            </a:xfrm>
            <a:custGeom>
              <a:avLst/>
              <a:gdLst/>
              <a:ahLst/>
              <a:cxnLst/>
              <a:rect l="l" t="t" r="r" b="b"/>
              <a:pathLst>
                <a:path w="300" h="175" extrusionOk="0">
                  <a:moveTo>
                    <a:pt x="90" y="0"/>
                  </a:moveTo>
                  <a:cubicBezTo>
                    <a:pt x="62" y="0"/>
                    <a:pt x="33" y="4"/>
                    <a:pt x="1" y="12"/>
                  </a:cubicBezTo>
                  <a:cubicBezTo>
                    <a:pt x="1" y="120"/>
                    <a:pt x="55" y="174"/>
                    <a:pt x="136" y="174"/>
                  </a:cubicBezTo>
                  <a:cubicBezTo>
                    <a:pt x="218" y="174"/>
                    <a:pt x="299" y="120"/>
                    <a:pt x="299" y="39"/>
                  </a:cubicBezTo>
                  <a:cubicBezTo>
                    <a:pt x="222" y="20"/>
                    <a:pt x="159" y="0"/>
                    <a:pt x="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3" name="Google Shape;4513;p43"/>
            <p:cNvSpPr/>
            <p:nvPr/>
          </p:nvSpPr>
          <p:spPr>
            <a:xfrm>
              <a:off x="2506886" y="1893867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4" name="Google Shape;4514;p43"/>
            <p:cNvSpPr/>
            <p:nvPr/>
          </p:nvSpPr>
          <p:spPr>
            <a:xfrm>
              <a:off x="2506886" y="1946381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82" y="0"/>
                    <a:pt x="28" y="27"/>
                    <a:pt x="1" y="109"/>
                  </a:cubicBezTo>
                  <a:cubicBezTo>
                    <a:pt x="28" y="163"/>
                    <a:pt x="82" y="244"/>
                    <a:pt x="109" y="244"/>
                  </a:cubicBezTo>
                  <a:cubicBezTo>
                    <a:pt x="136" y="244"/>
                    <a:pt x="136" y="272"/>
                    <a:pt x="163" y="299"/>
                  </a:cubicBezTo>
                  <a:cubicBezTo>
                    <a:pt x="245" y="299"/>
                    <a:pt x="299" y="217"/>
                    <a:pt x="299" y="163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5" name="Google Shape;4515;p43"/>
            <p:cNvSpPr/>
            <p:nvPr/>
          </p:nvSpPr>
          <p:spPr>
            <a:xfrm>
              <a:off x="2532242" y="19192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6" name="Google Shape;4516;p43"/>
            <p:cNvSpPr/>
            <p:nvPr/>
          </p:nvSpPr>
          <p:spPr>
            <a:xfrm>
              <a:off x="2481530" y="1919223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109" y="0"/>
                    <a:pt x="55" y="28"/>
                    <a:pt x="28" y="55"/>
                  </a:cubicBezTo>
                  <a:cubicBezTo>
                    <a:pt x="1" y="109"/>
                    <a:pt x="1" y="163"/>
                    <a:pt x="1" y="217"/>
                  </a:cubicBezTo>
                  <a:cubicBezTo>
                    <a:pt x="1" y="272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7" name="Google Shape;4517;p43"/>
            <p:cNvSpPr/>
            <p:nvPr/>
          </p:nvSpPr>
          <p:spPr>
            <a:xfrm>
              <a:off x="2724080" y="1788907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82" y="1"/>
                  </a:moveTo>
                  <a:lnTo>
                    <a:pt x="82" y="109"/>
                  </a:lnTo>
                  <a:cubicBezTo>
                    <a:pt x="55" y="109"/>
                    <a:pt x="1" y="136"/>
                    <a:pt x="1" y="163"/>
                  </a:cubicBezTo>
                  <a:cubicBezTo>
                    <a:pt x="28" y="163"/>
                    <a:pt x="55" y="190"/>
                    <a:pt x="163" y="190"/>
                  </a:cubicBezTo>
                  <a:cubicBezTo>
                    <a:pt x="136" y="245"/>
                    <a:pt x="82" y="299"/>
                    <a:pt x="28" y="299"/>
                  </a:cubicBezTo>
                  <a:lnTo>
                    <a:pt x="55" y="299"/>
                  </a:lnTo>
                  <a:cubicBezTo>
                    <a:pt x="136" y="299"/>
                    <a:pt x="190" y="245"/>
                    <a:pt x="190" y="136"/>
                  </a:cubicBezTo>
                  <a:cubicBezTo>
                    <a:pt x="190" y="82"/>
                    <a:pt x="136" y="28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4518;p43"/>
            <p:cNvSpPr/>
            <p:nvPr/>
          </p:nvSpPr>
          <p:spPr>
            <a:xfrm>
              <a:off x="2742163" y="1767221"/>
              <a:ext cx="5538" cy="14546"/>
            </a:xfrm>
            <a:custGeom>
              <a:avLst/>
              <a:gdLst/>
              <a:ahLst/>
              <a:cxnLst/>
              <a:rect l="l" t="t" r="r" b="b"/>
              <a:pathLst>
                <a:path w="83" h="218" extrusionOk="0">
                  <a:moveTo>
                    <a:pt x="28" y="0"/>
                  </a:moveTo>
                  <a:cubicBezTo>
                    <a:pt x="28" y="27"/>
                    <a:pt x="1" y="54"/>
                    <a:pt x="1" y="81"/>
                  </a:cubicBezTo>
                  <a:cubicBezTo>
                    <a:pt x="1" y="136"/>
                    <a:pt x="55" y="190"/>
                    <a:pt x="82" y="217"/>
                  </a:cubicBezTo>
                  <a:cubicBezTo>
                    <a:pt x="55" y="163"/>
                    <a:pt x="28" y="109"/>
                    <a:pt x="28" y="54"/>
                  </a:cubicBezTo>
                  <a:cubicBezTo>
                    <a:pt x="28" y="54"/>
                    <a:pt x="28" y="27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4519;p43"/>
            <p:cNvSpPr/>
            <p:nvPr/>
          </p:nvSpPr>
          <p:spPr>
            <a:xfrm>
              <a:off x="2689716" y="181426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4520;p43"/>
            <p:cNvSpPr/>
            <p:nvPr/>
          </p:nvSpPr>
          <p:spPr>
            <a:xfrm>
              <a:off x="2664360" y="1841420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28" y="163"/>
                    <a:pt x="55" y="163"/>
                    <a:pt x="82" y="163"/>
                  </a:cubicBezTo>
                  <a:cubicBezTo>
                    <a:pt x="163" y="163"/>
                    <a:pt x="217" y="136"/>
                    <a:pt x="299" y="136"/>
                  </a:cubicBezTo>
                  <a:cubicBezTo>
                    <a:pt x="299" y="54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43"/>
            <p:cNvSpPr/>
            <p:nvPr/>
          </p:nvSpPr>
          <p:spPr>
            <a:xfrm>
              <a:off x="2637203" y="1814263"/>
              <a:ext cx="20017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90"/>
                    <a:pt x="28" y="244"/>
                    <a:pt x="55" y="271"/>
                  </a:cubicBezTo>
                  <a:cubicBezTo>
                    <a:pt x="109" y="244"/>
                    <a:pt x="163" y="217"/>
                    <a:pt x="245" y="217"/>
                  </a:cubicBezTo>
                  <a:cubicBezTo>
                    <a:pt x="245" y="163"/>
                    <a:pt x="272" y="136"/>
                    <a:pt x="299" y="109"/>
                  </a:cubicBezTo>
                  <a:cubicBezTo>
                    <a:pt x="272" y="55"/>
                    <a:pt x="218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43"/>
            <p:cNvSpPr/>
            <p:nvPr/>
          </p:nvSpPr>
          <p:spPr>
            <a:xfrm>
              <a:off x="2664360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43"/>
            <p:cNvSpPr/>
            <p:nvPr/>
          </p:nvSpPr>
          <p:spPr>
            <a:xfrm>
              <a:off x="2613715" y="1790708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54" y="1"/>
                  </a:moveTo>
                  <a:lnTo>
                    <a:pt x="54" y="163"/>
                  </a:lnTo>
                  <a:cubicBezTo>
                    <a:pt x="109" y="163"/>
                    <a:pt x="136" y="191"/>
                    <a:pt x="163" y="191"/>
                  </a:cubicBezTo>
                  <a:lnTo>
                    <a:pt x="54" y="191"/>
                  </a:lnTo>
                  <a:cubicBezTo>
                    <a:pt x="27" y="191"/>
                    <a:pt x="27" y="191"/>
                    <a:pt x="0" y="218"/>
                  </a:cubicBezTo>
                  <a:cubicBezTo>
                    <a:pt x="27" y="245"/>
                    <a:pt x="54" y="272"/>
                    <a:pt x="109" y="272"/>
                  </a:cubicBezTo>
                  <a:cubicBezTo>
                    <a:pt x="217" y="272"/>
                    <a:pt x="271" y="218"/>
                    <a:pt x="271" y="109"/>
                  </a:cubicBezTo>
                  <a:cubicBezTo>
                    <a:pt x="271" y="82"/>
                    <a:pt x="244" y="28"/>
                    <a:pt x="21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43"/>
            <p:cNvSpPr/>
            <p:nvPr/>
          </p:nvSpPr>
          <p:spPr>
            <a:xfrm>
              <a:off x="2639004" y="1774427"/>
              <a:ext cx="18216" cy="9141"/>
            </a:xfrm>
            <a:custGeom>
              <a:avLst/>
              <a:gdLst/>
              <a:ahLst/>
              <a:cxnLst/>
              <a:rect l="l" t="t" r="r" b="b"/>
              <a:pathLst>
                <a:path w="273" h="137" extrusionOk="0">
                  <a:moveTo>
                    <a:pt x="1" y="1"/>
                  </a:moveTo>
                  <a:cubicBezTo>
                    <a:pt x="1" y="82"/>
                    <a:pt x="55" y="136"/>
                    <a:pt x="136" y="136"/>
                  </a:cubicBezTo>
                  <a:cubicBezTo>
                    <a:pt x="191" y="136"/>
                    <a:pt x="245" y="109"/>
                    <a:pt x="272" y="55"/>
                  </a:cubicBezTo>
                  <a:cubicBezTo>
                    <a:pt x="218" y="28"/>
                    <a:pt x="191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43"/>
            <p:cNvSpPr/>
            <p:nvPr/>
          </p:nvSpPr>
          <p:spPr>
            <a:xfrm>
              <a:off x="2568408" y="1743666"/>
              <a:ext cx="10943" cy="12744"/>
            </a:xfrm>
            <a:custGeom>
              <a:avLst/>
              <a:gdLst/>
              <a:ahLst/>
              <a:cxnLst/>
              <a:rect l="l" t="t" r="r" b="b"/>
              <a:pathLst>
                <a:path w="164" h="191" extrusionOk="0">
                  <a:moveTo>
                    <a:pt x="164" y="0"/>
                  </a:moveTo>
                  <a:cubicBezTo>
                    <a:pt x="82" y="55"/>
                    <a:pt x="55" y="109"/>
                    <a:pt x="1" y="190"/>
                  </a:cubicBezTo>
                  <a:cubicBezTo>
                    <a:pt x="109" y="190"/>
                    <a:pt x="164" y="136"/>
                    <a:pt x="164" y="28"/>
                  </a:cubicBezTo>
                  <a:cubicBezTo>
                    <a:pt x="164" y="28"/>
                    <a:pt x="164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43"/>
            <p:cNvSpPr/>
            <p:nvPr/>
          </p:nvSpPr>
          <p:spPr>
            <a:xfrm>
              <a:off x="2559400" y="1788907"/>
              <a:ext cx="14546" cy="12744"/>
            </a:xfrm>
            <a:custGeom>
              <a:avLst/>
              <a:gdLst/>
              <a:ahLst/>
              <a:cxnLst/>
              <a:rect l="l" t="t" r="r" b="b"/>
              <a:pathLst>
                <a:path w="218" h="191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163"/>
                    <a:pt x="27" y="190"/>
                    <a:pt x="55" y="190"/>
                  </a:cubicBezTo>
                  <a:cubicBezTo>
                    <a:pt x="136" y="190"/>
                    <a:pt x="190" y="109"/>
                    <a:pt x="21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43"/>
            <p:cNvSpPr/>
            <p:nvPr/>
          </p:nvSpPr>
          <p:spPr>
            <a:xfrm>
              <a:off x="2534044" y="1767221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72" y="0"/>
                  </a:moveTo>
                  <a:cubicBezTo>
                    <a:pt x="190" y="54"/>
                    <a:pt x="109" y="81"/>
                    <a:pt x="28" y="109"/>
                  </a:cubicBezTo>
                  <a:cubicBezTo>
                    <a:pt x="28" y="136"/>
                    <a:pt x="28" y="136"/>
                    <a:pt x="1" y="163"/>
                  </a:cubicBezTo>
                  <a:cubicBezTo>
                    <a:pt x="28" y="190"/>
                    <a:pt x="82" y="244"/>
                    <a:pt x="136" y="244"/>
                  </a:cubicBezTo>
                  <a:cubicBezTo>
                    <a:pt x="218" y="244"/>
                    <a:pt x="299" y="163"/>
                    <a:pt x="299" y="81"/>
                  </a:cubicBezTo>
                  <a:cubicBezTo>
                    <a:pt x="299" y="54"/>
                    <a:pt x="272" y="27"/>
                    <a:pt x="27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43"/>
            <p:cNvSpPr/>
            <p:nvPr/>
          </p:nvSpPr>
          <p:spPr>
            <a:xfrm>
              <a:off x="2716874" y="1687549"/>
              <a:ext cx="12678" cy="16348"/>
            </a:xfrm>
            <a:custGeom>
              <a:avLst/>
              <a:gdLst/>
              <a:ahLst/>
              <a:cxnLst/>
              <a:rect l="l" t="t" r="r" b="b"/>
              <a:pathLst>
                <a:path w="190" h="245" extrusionOk="0">
                  <a:moveTo>
                    <a:pt x="27" y="1"/>
                  </a:moveTo>
                  <a:cubicBezTo>
                    <a:pt x="0" y="28"/>
                    <a:pt x="0" y="55"/>
                    <a:pt x="0" y="82"/>
                  </a:cubicBezTo>
                  <a:cubicBezTo>
                    <a:pt x="0" y="163"/>
                    <a:pt x="54" y="218"/>
                    <a:pt x="109" y="245"/>
                  </a:cubicBezTo>
                  <a:cubicBezTo>
                    <a:pt x="136" y="218"/>
                    <a:pt x="163" y="218"/>
                    <a:pt x="190" y="190"/>
                  </a:cubicBezTo>
                  <a:cubicBezTo>
                    <a:pt x="163" y="109"/>
                    <a:pt x="109" y="55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43"/>
            <p:cNvSpPr/>
            <p:nvPr/>
          </p:nvSpPr>
          <p:spPr>
            <a:xfrm>
              <a:off x="2669765" y="1692954"/>
              <a:ext cx="14546" cy="10943"/>
            </a:xfrm>
            <a:custGeom>
              <a:avLst/>
              <a:gdLst/>
              <a:ahLst/>
              <a:cxnLst/>
              <a:rect l="l" t="t" r="r" b="b"/>
              <a:pathLst>
                <a:path w="218" h="164" extrusionOk="0">
                  <a:moveTo>
                    <a:pt x="218" y="1"/>
                  </a:moveTo>
                  <a:lnTo>
                    <a:pt x="218" y="1"/>
                  </a:lnTo>
                  <a:cubicBezTo>
                    <a:pt x="136" y="28"/>
                    <a:pt x="28" y="82"/>
                    <a:pt x="1" y="137"/>
                  </a:cubicBezTo>
                  <a:cubicBezTo>
                    <a:pt x="1" y="164"/>
                    <a:pt x="28" y="164"/>
                    <a:pt x="55" y="164"/>
                  </a:cubicBezTo>
                  <a:cubicBezTo>
                    <a:pt x="82" y="137"/>
                    <a:pt x="82" y="137"/>
                    <a:pt x="136" y="137"/>
                  </a:cubicBezTo>
                  <a:lnTo>
                    <a:pt x="164" y="137"/>
                  </a:lnTo>
                  <a:cubicBezTo>
                    <a:pt x="191" y="109"/>
                    <a:pt x="218" y="55"/>
                    <a:pt x="21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43"/>
            <p:cNvSpPr/>
            <p:nvPr/>
          </p:nvSpPr>
          <p:spPr>
            <a:xfrm>
              <a:off x="2689716" y="17111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82" y="0"/>
                  </a:moveTo>
                  <a:cubicBezTo>
                    <a:pt x="54" y="27"/>
                    <a:pt x="0" y="82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17" y="299"/>
                    <a:pt x="271" y="244"/>
                    <a:pt x="299" y="190"/>
                  </a:cubicBezTo>
                  <a:lnTo>
                    <a:pt x="136" y="190"/>
                  </a:lnTo>
                  <a:cubicBezTo>
                    <a:pt x="190" y="190"/>
                    <a:pt x="244" y="190"/>
                    <a:pt x="299" y="163"/>
                  </a:cubicBezTo>
                  <a:cubicBezTo>
                    <a:pt x="326" y="163"/>
                    <a:pt x="326" y="136"/>
                    <a:pt x="326" y="136"/>
                  </a:cubicBezTo>
                  <a:cubicBezTo>
                    <a:pt x="326" y="54"/>
                    <a:pt x="271" y="0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43"/>
            <p:cNvSpPr/>
            <p:nvPr/>
          </p:nvSpPr>
          <p:spPr>
            <a:xfrm>
              <a:off x="2673435" y="1736393"/>
              <a:ext cx="10876" cy="7340"/>
            </a:xfrm>
            <a:custGeom>
              <a:avLst/>
              <a:gdLst/>
              <a:ahLst/>
              <a:cxnLst/>
              <a:rect l="l" t="t" r="r" b="b"/>
              <a:pathLst>
                <a:path w="163" h="110" extrusionOk="0">
                  <a:moveTo>
                    <a:pt x="0" y="1"/>
                  </a:moveTo>
                  <a:cubicBezTo>
                    <a:pt x="54" y="55"/>
                    <a:pt x="109" y="82"/>
                    <a:pt x="163" y="109"/>
                  </a:cubicBezTo>
                  <a:cubicBezTo>
                    <a:pt x="136" y="28"/>
                    <a:pt x="81" y="1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43"/>
            <p:cNvSpPr/>
            <p:nvPr/>
          </p:nvSpPr>
          <p:spPr>
            <a:xfrm>
              <a:off x="2646277" y="1761749"/>
              <a:ext cx="10943" cy="5538"/>
            </a:xfrm>
            <a:custGeom>
              <a:avLst/>
              <a:gdLst/>
              <a:ahLst/>
              <a:cxnLst/>
              <a:rect l="l" t="t" r="r" b="b"/>
              <a:pathLst>
                <a:path w="164" h="83" extrusionOk="0">
                  <a:moveTo>
                    <a:pt x="0" y="1"/>
                  </a:moveTo>
                  <a:cubicBezTo>
                    <a:pt x="27" y="55"/>
                    <a:pt x="82" y="82"/>
                    <a:pt x="109" y="82"/>
                  </a:cubicBezTo>
                  <a:lnTo>
                    <a:pt x="163" y="82"/>
                  </a:lnTo>
                  <a:cubicBezTo>
                    <a:pt x="136" y="28"/>
                    <a:pt x="82" y="1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43"/>
            <p:cNvSpPr/>
            <p:nvPr/>
          </p:nvSpPr>
          <p:spPr>
            <a:xfrm>
              <a:off x="2611846" y="173639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45"/>
                    <a:pt x="55" y="299"/>
                    <a:pt x="137" y="299"/>
                  </a:cubicBezTo>
                  <a:lnTo>
                    <a:pt x="218" y="299"/>
                  </a:lnTo>
                  <a:cubicBezTo>
                    <a:pt x="191" y="272"/>
                    <a:pt x="191" y="245"/>
                    <a:pt x="191" y="218"/>
                  </a:cubicBezTo>
                  <a:cubicBezTo>
                    <a:pt x="245" y="218"/>
                    <a:pt x="272" y="164"/>
                    <a:pt x="299" y="82"/>
                  </a:cubicBezTo>
                  <a:cubicBezTo>
                    <a:pt x="272" y="28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43"/>
            <p:cNvSpPr/>
            <p:nvPr/>
          </p:nvSpPr>
          <p:spPr>
            <a:xfrm>
              <a:off x="2642674" y="1713105"/>
              <a:ext cx="16348" cy="16147"/>
            </a:xfrm>
            <a:custGeom>
              <a:avLst/>
              <a:gdLst/>
              <a:ahLst/>
              <a:cxnLst/>
              <a:rect l="l" t="t" r="r" b="b"/>
              <a:pathLst>
                <a:path w="245" h="242" extrusionOk="0">
                  <a:moveTo>
                    <a:pt x="65" y="0"/>
                  </a:moveTo>
                  <a:cubicBezTo>
                    <a:pt x="27" y="0"/>
                    <a:pt x="0" y="28"/>
                    <a:pt x="0" y="106"/>
                  </a:cubicBezTo>
                  <a:cubicBezTo>
                    <a:pt x="0" y="160"/>
                    <a:pt x="81" y="214"/>
                    <a:pt x="136" y="241"/>
                  </a:cubicBezTo>
                  <a:cubicBezTo>
                    <a:pt x="190" y="214"/>
                    <a:pt x="244" y="160"/>
                    <a:pt x="244" y="106"/>
                  </a:cubicBezTo>
                  <a:cubicBezTo>
                    <a:pt x="196" y="58"/>
                    <a:pt x="120" y="0"/>
                    <a:pt x="6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43"/>
            <p:cNvSpPr/>
            <p:nvPr/>
          </p:nvSpPr>
          <p:spPr>
            <a:xfrm>
              <a:off x="2584756" y="1761749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191"/>
                    <a:pt x="27" y="245"/>
                    <a:pt x="54" y="272"/>
                  </a:cubicBezTo>
                  <a:cubicBezTo>
                    <a:pt x="81" y="218"/>
                    <a:pt x="109" y="136"/>
                    <a:pt x="109" y="82"/>
                  </a:cubicBezTo>
                  <a:cubicBezTo>
                    <a:pt x="163" y="109"/>
                    <a:pt x="190" y="218"/>
                    <a:pt x="217" y="299"/>
                  </a:cubicBezTo>
                  <a:cubicBezTo>
                    <a:pt x="271" y="272"/>
                    <a:pt x="326" y="218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43"/>
            <p:cNvSpPr/>
            <p:nvPr/>
          </p:nvSpPr>
          <p:spPr>
            <a:xfrm>
              <a:off x="2874281" y="1893867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43"/>
            <p:cNvSpPr/>
            <p:nvPr/>
          </p:nvSpPr>
          <p:spPr>
            <a:xfrm>
              <a:off x="2899637" y="1873983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28" y="0"/>
                  </a:moveTo>
                  <a:cubicBezTo>
                    <a:pt x="28" y="27"/>
                    <a:pt x="1" y="27"/>
                    <a:pt x="1" y="55"/>
                  </a:cubicBezTo>
                  <a:cubicBezTo>
                    <a:pt x="1" y="136"/>
                    <a:pt x="82" y="217"/>
                    <a:pt x="163" y="217"/>
                  </a:cubicBezTo>
                  <a:cubicBezTo>
                    <a:pt x="218" y="217"/>
                    <a:pt x="245" y="190"/>
                    <a:pt x="272" y="163"/>
                  </a:cubicBezTo>
                  <a:cubicBezTo>
                    <a:pt x="272" y="136"/>
                    <a:pt x="299" y="136"/>
                    <a:pt x="299" y="109"/>
                  </a:cubicBezTo>
                  <a:cubicBezTo>
                    <a:pt x="299" y="55"/>
                    <a:pt x="218" y="0"/>
                    <a:pt x="21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43"/>
            <p:cNvSpPr/>
            <p:nvPr/>
          </p:nvSpPr>
          <p:spPr>
            <a:xfrm>
              <a:off x="2856198" y="1875784"/>
              <a:ext cx="12744" cy="12744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191" y="0"/>
                  </a:moveTo>
                  <a:cubicBezTo>
                    <a:pt x="136" y="28"/>
                    <a:pt x="82" y="55"/>
                    <a:pt x="55" y="109"/>
                  </a:cubicBezTo>
                  <a:cubicBezTo>
                    <a:pt x="55" y="136"/>
                    <a:pt x="1" y="136"/>
                    <a:pt x="1" y="163"/>
                  </a:cubicBezTo>
                  <a:cubicBezTo>
                    <a:pt x="1" y="190"/>
                    <a:pt x="28" y="190"/>
                    <a:pt x="28" y="190"/>
                  </a:cubicBezTo>
                  <a:cubicBezTo>
                    <a:pt x="109" y="190"/>
                    <a:pt x="191" y="109"/>
                    <a:pt x="191" y="28"/>
                  </a:cubicBezTo>
                  <a:cubicBezTo>
                    <a:pt x="191" y="28"/>
                    <a:pt x="191" y="28"/>
                    <a:pt x="19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43"/>
            <p:cNvSpPr/>
            <p:nvPr/>
          </p:nvSpPr>
          <p:spPr>
            <a:xfrm>
              <a:off x="2850794" y="1919223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109" y="0"/>
                  </a:moveTo>
                  <a:cubicBezTo>
                    <a:pt x="55" y="0"/>
                    <a:pt x="27" y="28"/>
                    <a:pt x="0" y="82"/>
                  </a:cubicBezTo>
                  <a:cubicBezTo>
                    <a:pt x="82" y="136"/>
                    <a:pt x="163" y="190"/>
                    <a:pt x="244" y="245"/>
                  </a:cubicBezTo>
                  <a:cubicBezTo>
                    <a:pt x="272" y="217"/>
                    <a:pt x="272" y="190"/>
                    <a:pt x="272" y="163"/>
                  </a:cubicBezTo>
                  <a:cubicBezTo>
                    <a:pt x="272" y="82"/>
                    <a:pt x="190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43"/>
            <p:cNvSpPr/>
            <p:nvPr/>
          </p:nvSpPr>
          <p:spPr>
            <a:xfrm>
              <a:off x="2885158" y="1946381"/>
              <a:ext cx="9141" cy="12744"/>
            </a:xfrm>
            <a:custGeom>
              <a:avLst/>
              <a:gdLst/>
              <a:ahLst/>
              <a:cxnLst/>
              <a:rect l="l" t="t" r="r" b="b"/>
              <a:pathLst>
                <a:path w="137" h="191" extrusionOk="0">
                  <a:moveTo>
                    <a:pt x="1" y="0"/>
                  </a:moveTo>
                  <a:cubicBezTo>
                    <a:pt x="1" y="27"/>
                    <a:pt x="28" y="27"/>
                    <a:pt x="55" y="55"/>
                  </a:cubicBezTo>
                  <a:cubicBezTo>
                    <a:pt x="82" y="82"/>
                    <a:pt x="109" y="163"/>
                    <a:pt x="136" y="190"/>
                  </a:cubicBezTo>
                  <a:cubicBezTo>
                    <a:pt x="136" y="163"/>
                    <a:pt x="136" y="163"/>
                    <a:pt x="136" y="163"/>
                  </a:cubicBezTo>
                  <a:cubicBezTo>
                    <a:pt x="136" y="55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43"/>
            <p:cNvSpPr/>
            <p:nvPr/>
          </p:nvSpPr>
          <p:spPr>
            <a:xfrm>
              <a:off x="2841719" y="1904744"/>
              <a:ext cx="67" cy="3670"/>
            </a:xfrm>
            <a:custGeom>
              <a:avLst/>
              <a:gdLst/>
              <a:ahLst/>
              <a:cxnLst/>
              <a:rect l="l" t="t" r="r" b="b"/>
              <a:pathLst>
                <a:path w="1" h="55" extrusionOk="0">
                  <a:moveTo>
                    <a:pt x="1" y="55"/>
                  </a:moveTo>
                  <a:cubicBezTo>
                    <a:pt x="1" y="28"/>
                    <a:pt x="1" y="28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43"/>
            <p:cNvSpPr/>
            <p:nvPr/>
          </p:nvSpPr>
          <p:spPr>
            <a:xfrm>
              <a:off x="2874281" y="1788907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163"/>
                    <a:pt x="1" y="163"/>
                    <a:pt x="1" y="190"/>
                  </a:cubicBezTo>
                  <a:lnTo>
                    <a:pt x="55" y="190"/>
                  </a:lnTo>
                  <a:cubicBezTo>
                    <a:pt x="82" y="190"/>
                    <a:pt x="109" y="190"/>
                    <a:pt x="136" y="218"/>
                  </a:cubicBezTo>
                  <a:cubicBezTo>
                    <a:pt x="136" y="245"/>
                    <a:pt x="82" y="245"/>
                    <a:pt x="55" y="272"/>
                  </a:cubicBezTo>
                  <a:cubicBezTo>
                    <a:pt x="82" y="299"/>
                    <a:pt x="109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43"/>
            <p:cNvSpPr/>
            <p:nvPr/>
          </p:nvSpPr>
          <p:spPr>
            <a:xfrm>
              <a:off x="2899637" y="1769022"/>
              <a:ext cx="9141" cy="12744"/>
            </a:xfrm>
            <a:custGeom>
              <a:avLst/>
              <a:gdLst/>
              <a:ahLst/>
              <a:cxnLst/>
              <a:rect l="l" t="t" r="r" b="b"/>
              <a:pathLst>
                <a:path w="137" h="191" extrusionOk="0">
                  <a:moveTo>
                    <a:pt x="28" y="0"/>
                  </a:moveTo>
                  <a:cubicBezTo>
                    <a:pt x="28" y="27"/>
                    <a:pt x="1" y="27"/>
                    <a:pt x="1" y="54"/>
                  </a:cubicBezTo>
                  <a:cubicBezTo>
                    <a:pt x="1" y="136"/>
                    <a:pt x="82" y="190"/>
                    <a:pt x="136" y="190"/>
                  </a:cubicBezTo>
                  <a:cubicBezTo>
                    <a:pt x="136" y="82"/>
                    <a:pt x="109" y="27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43"/>
            <p:cNvSpPr/>
            <p:nvPr/>
          </p:nvSpPr>
          <p:spPr>
            <a:xfrm>
              <a:off x="2867075" y="1821469"/>
              <a:ext cx="1868" cy="5538"/>
            </a:xfrm>
            <a:custGeom>
              <a:avLst/>
              <a:gdLst/>
              <a:ahLst/>
              <a:cxnLst/>
              <a:rect l="l" t="t" r="r" b="b"/>
              <a:pathLst>
                <a:path w="28" h="83" extrusionOk="0">
                  <a:moveTo>
                    <a:pt x="0" y="1"/>
                  </a:moveTo>
                  <a:cubicBezTo>
                    <a:pt x="0" y="28"/>
                    <a:pt x="0" y="28"/>
                    <a:pt x="0" y="55"/>
                  </a:cubicBezTo>
                  <a:cubicBezTo>
                    <a:pt x="0" y="82"/>
                    <a:pt x="0" y="82"/>
                    <a:pt x="28" y="82"/>
                  </a:cubicBezTo>
                  <a:cubicBezTo>
                    <a:pt x="28" y="82"/>
                    <a:pt x="28" y="55"/>
                    <a:pt x="28" y="55"/>
                  </a:cubicBezTo>
                  <a:cubicBezTo>
                    <a:pt x="28" y="28"/>
                    <a:pt x="28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43"/>
            <p:cNvSpPr/>
            <p:nvPr/>
          </p:nvSpPr>
          <p:spPr>
            <a:xfrm>
              <a:off x="2899637" y="1816064"/>
              <a:ext cx="5471" cy="10943"/>
            </a:xfrm>
            <a:custGeom>
              <a:avLst/>
              <a:gdLst/>
              <a:ahLst/>
              <a:cxnLst/>
              <a:rect l="l" t="t" r="r" b="b"/>
              <a:pathLst>
                <a:path w="82" h="164" extrusionOk="0">
                  <a:moveTo>
                    <a:pt x="82" y="0"/>
                  </a:moveTo>
                  <a:cubicBezTo>
                    <a:pt x="28" y="28"/>
                    <a:pt x="1" y="82"/>
                    <a:pt x="1" y="136"/>
                  </a:cubicBezTo>
                  <a:cubicBezTo>
                    <a:pt x="1" y="136"/>
                    <a:pt x="28" y="163"/>
                    <a:pt x="28" y="163"/>
                  </a:cubicBezTo>
                  <a:cubicBezTo>
                    <a:pt x="28" y="163"/>
                    <a:pt x="55" y="136"/>
                    <a:pt x="82" y="136"/>
                  </a:cubicBezTo>
                  <a:cubicBezTo>
                    <a:pt x="82" y="82"/>
                    <a:pt x="82" y="55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43"/>
            <p:cNvSpPr/>
            <p:nvPr/>
          </p:nvSpPr>
          <p:spPr>
            <a:xfrm>
              <a:off x="2930398" y="1998828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109" y="1"/>
                  </a:moveTo>
                  <a:cubicBezTo>
                    <a:pt x="55" y="1"/>
                    <a:pt x="28" y="28"/>
                    <a:pt x="1" y="28"/>
                  </a:cubicBezTo>
                  <a:cubicBezTo>
                    <a:pt x="28" y="137"/>
                    <a:pt x="136" y="191"/>
                    <a:pt x="245" y="218"/>
                  </a:cubicBezTo>
                  <a:cubicBezTo>
                    <a:pt x="245" y="191"/>
                    <a:pt x="245" y="164"/>
                    <a:pt x="245" y="164"/>
                  </a:cubicBezTo>
                  <a:cubicBezTo>
                    <a:pt x="245" y="55"/>
                    <a:pt x="191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43"/>
            <p:cNvSpPr/>
            <p:nvPr/>
          </p:nvSpPr>
          <p:spPr>
            <a:xfrm>
              <a:off x="2930398" y="2051342"/>
              <a:ext cx="7340" cy="1868"/>
            </a:xfrm>
            <a:custGeom>
              <a:avLst/>
              <a:gdLst/>
              <a:ahLst/>
              <a:cxnLst/>
              <a:rect l="l" t="t" r="r" b="b"/>
              <a:pathLst>
                <a:path w="110" h="28" extrusionOk="0">
                  <a:moveTo>
                    <a:pt x="109" y="0"/>
                  </a:moveTo>
                  <a:cubicBezTo>
                    <a:pt x="55" y="0"/>
                    <a:pt x="28" y="0"/>
                    <a:pt x="1" y="28"/>
                  </a:cubicBezTo>
                  <a:lnTo>
                    <a:pt x="28" y="28"/>
                  </a:lnTo>
                  <a:cubicBezTo>
                    <a:pt x="55" y="28"/>
                    <a:pt x="82" y="28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43"/>
            <p:cNvSpPr/>
            <p:nvPr/>
          </p:nvSpPr>
          <p:spPr>
            <a:xfrm>
              <a:off x="2926795" y="2058548"/>
              <a:ext cx="10943" cy="12744"/>
            </a:xfrm>
            <a:custGeom>
              <a:avLst/>
              <a:gdLst/>
              <a:ahLst/>
              <a:cxnLst/>
              <a:rect l="l" t="t" r="r" b="b"/>
              <a:pathLst>
                <a:path w="164" h="191" extrusionOk="0">
                  <a:moveTo>
                    <a:pt x="0" y="1"/>
                  </a:moveTo>
                  <a:cubicBezTo>
                    <a:pt x="0" y="28"/>
                    <a:pt x="0" y="28"/>
                    <a:pt x="0" y="55"/>
                  </a:cubicBezTo>
                  <a:cubicBezTo>
                    <a:pt x="0" y="137"/>
                    <a:pt x="55" y="191"/>
                    <a:pt x="163" y="191"/>
                  </a:cubicBezTo>
                  <a:cubicBezTo>
                    <a:pt x="163" y="137"/>
                    <a:pt x="163" y="109"/>
                    <a:pt x="136" y="82"/>
                  </a:cubicBezTo>
                  <a:cubicBezTo>
                    <a:pt x="136" y="55"/>
                    <a:pt x="82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43"/>
            <p:cNvSpPr/>
            <p:nvPr/>
          </p:nvSpPr>
          <p:spPr>
            <a:xfrm>
              <a:off x="2953953" y="2076698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lnTo>
                    <a:pt x="299" y="163"/>
                  </a:ln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43"/>
            <p:cNvSpPr/>
            <p:nvPr/>
          </p:nvSpPr>
          <p:spPr>
            <a:xfrm>
              <a:off x="2899637" y="2076698"/>
              <a:ext cx="21819" cy="10876"/>
            </a:xfrm>
            <a:custGeom>
              <a:avLst/>
              <a:gdLst/>
              <a:ahLst/>
              <a:cxnLst/>
              <a:rect l="l" t="t" r="r" b="b"/>
              <a:pathLst>
                <a:path w="327" h="163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326" y="163"/>
                  </a:ln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43"/>
            <p:cNvSpPr/>
            <p:nvPr/>
          </p:nvSpPr>
          <p:spPr>
            <a:xfrm>
              <a:off x="2899637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43"/>
            <p:cNvSpPr/>
            <p:nvPr/>
          </p:nvSpPr>
          <p:spPr>
            <a:xfrm>
              <a:off x="2847190" y="2076698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lnTo>
                    <a:pt x="326" y="163"/>
                  </a:ln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43"/>
            <p:cNvSpPr/>
            <p:nvPr/>
          </p:nvSpPr>
          <p:spPr>
            <a:xfrm>
              <a:off x="2979309" y="1893867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191"/>
                    <a:pt x="27" y="245"/>
                    <a:pt x="54" y="272"/>
                  </a:cubicBezTo>
                  <a:cubicBezTo>
                    <a:pt x="163" y="272"/>
                    <a:pt x="244" y="218"/>
                    <a:pt x="298" y="163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43"/>
            <p:cNvSpPr/>
            <p:nvPr/>
          </p:nvSpPr>
          <p:spPr>
            <a:xfrm>
              <a:off x="2952151" y="186671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109" y="1"/>
                    <a:pt x="82" y="28"/>
                    <a:pt x="27" y="82"/>
                  </a:cubicBezTo>
                  <a:cubicBezTo>
                    <a:pt x="27" y="109"/>
                    <a:pt x="27" y="136"/>
                    <a:pt x="54" y="136"/>
                  </a:cubicBezTo>
                  <a:lnTo>
                    <a:pt x="27" y="136"/>
                  </a:lnTo>
                  <a:cubicBezTo>
                    <a:pt x="27" y="164"/>
                    <a:pt x="0" y="164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43"/>
            <p:cNvSpPr/>
            <p:nvPr/>
          </p:nvSpPr>
          <p:spPr>
            <a:xfrm>
              <a:off x="2953953" y="1919223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17"/>
                    <a:pt x="0" y="245"/>
                    <a:pt x="27" y="272"/>
                  </a:cubicBezTo>
                  <a:lnTo>
                    <a:pt x="109" y="272"/>
                  </a:lnTo>
                  <a:cubicBezTo>
                    <a:pt x="190" y="190"/>
                    <a:pt x="244" y="163"/>
                    <a:pt x="272" y="82"/>
                  </a:cubicBezTo>
                  <a:cubicBezTo>
                    <a:pt x="244" y="28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43"/>
            <p:cNvSpPr/>
            <p:nvPr/>
          </p:nvSpPr>
          <p:spPr>
            <a:xfrm>
              <a:off x="2979309" y="1957257"/>
              <a:ext cx="3670" cy="7273"/>
            </a:xfrm>
            <a:custGeom>
              <a:avLst/>
              <a:gdLst/>
              <a:ahLst/>
              <a:cxnLst/>
              <a:rect l="l" t="t" r="r" b="b"/>
              <a:pathLst>
                <a:path w="55" h="109" extrusionOk="0">
                  <a:moveTo>
                    <a:pt x="0" y="0"/>
                  </a:moveTo>
                  <a:cubicBezTo>
                    <a:pt x="0" y="27"/>
                    <a:pt x="27" y="81"/>
                    <a:pt x="54" y="109"/>
                  </a:cubicBezTo>
                  <a:cubicBezTo>
                    <a:pt x="54" y="54"/>
                    <a:pt x="27" y="27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43"/>
            <p:cNvSpPr/>
            <p:nvPr/>
          </p:nvSpPr>
          <p:spPr>
            <a:xfrm>
              <a:off x="2944878" y="1897471"/>
              <a:ext cx="1868" cy="10943"/>
            </a:xfrm>
            <a:custGeom>
              <a:avLst/>
              <a:gdLst/>
              <a:ahLst/>
              <a:cxnLst/>
              <a:rect l="l" t="t" r="r" b="b"/>
              <a:pathLst>
                <a:path w="28" h="164" extrusionOk="0">
                  <a:moveTo>
                    <a:pt x="1" y="1"/>
                  </a:moveTo>
                  <a:cubicBezTo>
                    <a:pt x="1" y="55"/>
                    <a:pt x="1" y="109"/>
                    <a:pt x="28" y="164"/>
                  </a:cubicBezTo>
                  <a:cubicBezTo>
                    <a:pt x="28" y="137"/>
                    <a:pt x="28" y="109"/>
                    <a:pt x="28" y="109"/>
                  </a:cubicBezTo>
                  <a:cubicBezTo>
                    <a:pt x="28" y="55"/>
                    <a:pt x="28" y="28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43"/>
            <p:cNvSpPr/>
            <p:nvPr/>
          </p:nvSpPr>
          <p:spPr>
            <a:xfrm>
              <a:off x="2899637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43"/>
            <p:cNvSpPr/>
            <p:nvPr/>
          </p:nvSpPr>
          <p:spPr>
            <a:xfrm>
              <a:off x="2932200" y="1957257"/>
              <a:ext cx="14546" cy="9075"/>
            </a:xfrm>
            <a:custGeom>
              <a:avLst/>
              <a:gdLst/>
              <a:ahLst/>
              <a:cxnLst/>
              <a:rect l="l" t="t" r="r" b="b"/>
              <a:pathLst>
                <a:path w="218" h="136" extrusionOk="0">
                  <a:moveTo>
                    <a:pt x="218" y="0"/>
                  </a:moveTo>
                  <a:lnTo>
                    <a:pt x="218" y="0"/>
                  </a:lnTo>
                  <a:cubicBezTo>
                    <a:pt x="136" y="27"/>
                    <a:pt x="28" y="27"/>
                    <a:pt x="1" y="136"/>
                  </a:cubicBezTo>
                  <a:lnTo>
                    <a:pt x="82" y="136"/>
                  </a:lnTo>
                  <a:cubicBezTo>
                    <a:pt x="136" y="136"/>
                    <a:pt x="218" y="81"/>
                    <a:pt x="21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43"/>
            <p:cNvSpPr/>
            <p:nvPr/>
          </p:nvSpPr>
          <p:spPr>
            <a:xfrm>
              <a:off x="2946679" y="1951786"/>
              <a:ext cx="67" cy="5538"/>
            </a:xfrm>
            <a:custGeom>
              <a:avLst/>
              <a:gdLst/>
              <a:ahLst/>
              <a:cxnLst/>
              <a:rect l="l" t="t" r="r" b="b"/>
              <a:pathLst>
                <a:path w="1" h="83" extrusionOk="0">
                  <a:moveTo>
                    <a:pt x="1" y="1"/>
                  </a:moveTo>
                  <a:cubicBezTo>
                    <a:pt x="1" y="28"/>
                    <a:pt x="1" y="55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55"/>
                    <a:pt x="1" y="28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43"/>
            <p:cNvSpPr/>
            <p:nvPr/>
          </p:nvSpPr>
          <p:spPr>
            <a:xfrm>
              <a:off x="2953953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43"/>
            <p:cNvSpPr/>
            <p:nvPr/>
          </p:nvSpPr>
          <p:spPr>
            <a:xfrm>
              <a:off x="2823636" y="1788907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136" y="1"/>
                  </a:moveTo>
                  <a:cubicBezTo>
                    <a:pt x="55" y="1"/>
                    <a:pt x="0" y="28"/>
                    <a:pt x="0" y="82"/>
                  </a:cubicBezTo>
                  <a:lnTo>
                    <a:pt x="0" y="163"/>
                  </a:lnTo>
                  <a:lnTo>
                    <a:pt x="136" y="163"/>
                  </a:lnTo>
                  <a:cubicBezTo>
                    <a:pt x="136" y="218"/>
                    <a:pt x="163" y="272"/>
                    <a:pt x="217" y="272"/>
                  </a:cubicBezTo>
                  <a:cubicBezTo>
                    <a:pt x="245" y="245"/>
                    <a:pt x="272" y="190"/>
                    <a:pt x="272" y="136"/>
                  </a:cubicBezTo>
                  <a:cubicBezTo>
                    <a:pt x="272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43"/>
            <p:cNvSpPr/>
            <p:nvPr/>
          </p:nvSpPr>
          <p:spPr>
            <a:xfrm>
              <a:off x="2850794" y="1778030"/>
              <a:ext cx="5471" cy="3737"/>
            </a:xfrm>
            <a:custGeom>
              <a:avLst/>
              <a:gdLst/>
              <a:ahLst/>
              <a:cxnLst/>
              <a:rect l="l" t="t" r="r" b="b"/>
              <a:pathLst>
                <a:path w="82" h="56" extrusionOk="0">
                  <a:moveTo>
                    <a:pt x="0" y="1"/>
                  </a:moveTo>
                  <a:cubicBezTo>
                    <a:pt x="0" y="28"/>
                    <a:pt x="27" y="55"/>
                    <a:pt x="82" y="55"/>
                  </a:cubicBezTo>
                  <a:cubicBezTo>
                    <a:pt x="55" y="55"/>
                    <a:pt x="27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43"/>
            <p:cNvSpPr/>
            <p:nvPr/>
          </p:nvSpPr>
          <p:spPr>
            <a:xfrm>
              <a:off x="2769321" y="1788907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43"/>
            <p:cNvSpPr/>
            <p:nvPr/>
          </p:nvSpPr>
          <p:spPr>
            <a:xfrm>
              <a:off x="2798280" y="1814263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09" y="0"/>
                  </a:moveTo>
                  <a:cubicBezTo>
                    <a:pt x="55" y="55"/>
                    <a:pt x="28" y="109"/>
                    <a:pt x="1" y="190"/>
                  </a:cubicBezTo>
                  <a:cubicBezTo>
                    <a:pt x="55" y="190"/>
                    <a:pt x="82" y="217"/>
                    <a:pt x="163" y="217"/>
                  </a:cubicBezTo>
                  <a:cubicBezTo>
                    <a:pt x="191" y="217"/>
                    <a:pt x="245" y="217"/>
                    <a:pt x="272" y="163"/>
                  </a:cubicBezTo>
                  <a:cubicBezTo>
                    <a:pt x="272" y="82"/>
                    <a:pt x="191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43"/>
            <p:cNvSpPr/>
            <p:nvPr/>
          </p:nvSpPr>
          <p:spPr>
            <a:xfrm>
              <a:off x="2742163" y="1814263"/>
              <a:ext cx="21819" cy="18149"/>
            </a:xfrm>
            <a:custGeom>
              <a:avLst/>
              <a:gdLst/>
              <a:ahLst/>
              <a:cxnLst/>
              <a:rect l="l" t="t" r="r" b="b"/>
              <a:pathLst>
                <a:path w="327" h="272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90"/>
                    <a:pt x="28" y="217"/>
                    <a:pt x="55" y="244"/>
                  </a:cubicBezTo>
                  <a:cubicBezTo>
                    <a:pt x="109" y="271"/>
                    <a:pt x="191" y="271"/>
                    <a:pt x="272" y="271"/>
                  </a:cubicBezTo>
                  <a:cubicBezTo>
                    <a:pt x="299" y="244"/>
                    <a:pt x="326" y="217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43"/>
            <p:cNvSpPr/>
            <p:nvPr/>
          </p:nvSpPr>
          <p:spPr>
            <a:xfrm>
              <a:off x="2794677" y="1660392"/>
              <a:ext cx="21752" cy="18149"/>
            </a:xfrm>
            <a:custGeom>
              <a:avLst/>
              <a:gdLst/>
              <a:ahLst/>
              <a:cxnLst/>
              <a:rect l="l" t="t" r="r" b="b"/>
              <a:pathLst>
                <a:path w="326" h="272" extrusionOk="0">
                  <a:moveTo>
                    <a:pt x="163" y="1"/>
                  </a:moveTo>
                  <a:cubicBezTo>
                    <a:pt x="136" y="1"/>
                    <a:pt x="82" y="1"/>
                    <a:pt x="28" y="28"/>
                  </a:cubicBezTo>
                  <a:cubicBezTo>
                    <a:pt x="28" y="55"/>
                    <a:pt x="0" y="82"/>
                    <a:pt x="0" y="109"/>
                  </a:cubicBezTo>
                  <a:cubicBezTo>
                    <a:pt x="0" y="191"/>
                    <a:pt x="82" y="272"/>
                    <a:pt x="163" y="272"/>
                  </a:cubicBezTo>
                  <a:cubicBezTo>
                    <a:pt x="245" y="272"/>
                    <a:pt x="326" y="191"/>
                    <a:pt x="326" y="109"/>
                  </a:cubicBezTo>
                  <a:cubicBezTo>
                    <a:pt x="326" y="82"/>
                    <a:pt x="299" y="55"/>
                    <a:pt x="299" y="28"/>
                  </a:cubicBezTo>
                  <a:cubicBezTo>
                    <a:pt x="272" y="1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43"/>
            <p:cNvSpPr/>
            <p:nvPr/>
          </p:nvSpPr>
          <p:spPr>
            <a:xfrm>
              <a:off x="2821834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190"/>
                    <a:pt x="27" y="217"/>
                    <a:pt x="55" y="244"/>
                  </a:cubicBezTo>
                  <a:cubicBezTo>
                    <a:pt x="55" y="272"/>
                    <a:pt x="82" y="272"/>
                    <a:pt x="109" y="299"/>
                  </a:cubicBezTo>
                  <a:lnTo>
                    <a:pt x="163" y="299"/>
                  </a:lnTo>
                  <a:cubicBezTo>
                    <a:pt x="244" y="299"/>
                    <a:pt x="299" y="244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43"/>
            <p:cNvSpPr/>
            <p:nvPr/>
          </p:nvSpPr>
          <p:spPr>
            <a:xfrm>
              <a:off x="2847190" y="1716509"/>
              <a:ext cx="7273" cy="7340"/>
            </a:xfrm>
            <a:custGeom>
              <a:avLst/>
              <a:gdLst/>
              <a:ahLst/>
              <a:cxnLst/>
              <a:rect l="l" t="t" r="r" b="b"/>
              <a:pathLst>
                <a:path w="109" h="110" extrusionOk="0">
                  <a:moveTo>
                    <a:pt x="27" y="1"/>
                  </a:moveTo>
                  <a:cubicBezTo>
                    <a:pt x="27" y="1"/>
                    <a:pt x="0" y="28"/>
                    <a:pt x="0" y="55"/>
                  </a:cubicBezTo>
                  <a:cubicBezTo>
                    <a:pt x="0" y="82"/>
                    <a:pt x="27" y="82"/>
                    <a:pt x="27" y="109"/>
                  </a:cubicBezTo>
                  <a:cubicBezTo>
                    <a:pt x="54" y="82"/>
                    <a:pt x="109" y="82"/>
                    <a:pt x="109" y="55"/>
                  </a:cubicBezTo>
                  <a:cubicBezTo>
                    <a:pt x="81" y="28"/>
                    <a:pt x="54" y="1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43"/>
            <p:cNvSpPr/>
            <p:nvPr/>
          </p:nvSpPr>
          <p:spPr>
            <a:xfrm>
              <a:off x="2807355" y="1769022"/>
              <a:ext cx="9075" cy="12744"/>
            </a:xfrm>
            <a:custGeom>
              <a:avLst/>
              <a:gdLst/>
              <a:ahLst/>
              <a:cxnLst/>
              <a:rect l="l" t="t" r="r" b="b"/>
              <a:pathLst>
                <a:path w="136" h="191" extrusionOk="0">
                  <a:moveTo>
                    <a:pt x="0" y="0"/>
                  </a:moveTo>
                  <a:cubicBezTo>
                    <a:pt x="0" y="54"/>
                    <a:pt x="27" y="82"/>
                    <a:pt x="27" y="109"/>
                  </a:cubicBezTo>
                  <a:lnTo>
                    <a:pt x="27" y="190"/>
                  </a:lnTo>
                  <a:cubicBezTo>
                    <a:pt x="82" y="163"/>
                    <a:pt x="136" y="109"/>
                    <a:pt x="136" y="54"/>
                  </a:cubicBezTo>
                  <a:cubicBezTo>
                    <a:pt x="136" y="27"/>
                    <a:pt x="136" y="27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43"/>
            <p:cNvSpPr/>
            <p:nvPr/>
          </p:nvSpPr>
          <p:spPr>
            <a:xfrm>
              <a:off x="3006399" y="1866710"/>
              <a:ext cx="16414" cy="20017"/>
            </a:xfrm>
            <a:custGeom>
              <a:avLst/>
              <a:gdLst/>
              <a:ahLst/>
              <a:cxnLst/>
              <a:rect l="l" t="t" r="r" b="b"/>
              <a:pathLst>
                <a:path w="246" h="300" extrusionOk="0">
                  <a:moveTo>
                    <a:pt x="137" y="1"/>
                  </a:moveTo>
                  <a:cubicBezTo>
                    <a:pt x="55" y="28"/>
                    <a:pt x="1" y="82"/>
                    <a:pt x="1" y="164"/>
                  </a:cubicBezTo>
                  <a:cubicBezTo>
                    <a:pt x="1" y="218"/>
                    <a:pt x="28" y="272"/>
                    <a:pt x="82" y="299"/>
                  </a:cubicBezTo>
                  <a:cubicBezTo>
                    <a:pt x="82" y="299"/>
                    <a:pt x="245" y="164"/>
                    <a:pt x="245" y="136"/>
                  </a:cubicBezTo>
                  <a:cubicBezTo>
                    <a:pt x="245" y="109"/>
                    <a:pt x="218" y="82"/>
                    <a:pt x="245" y="55"/>
                  </a:cubicBezTo>
                  <a:cubicBezTo>
                    <a:pt x="218" y="28"/>
                    <a:pt x="191" y="28"/>
                    <a:pt x="191" y="28"/>
                  </a:cubicBezTo>
                  <a:cubicBezTo>
                    <a:pt x="164" y="28"/>
                    <a:pt x="137" y="28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43"/>
            <p:cNvSpPr/>
            <p:nvPr/>
          </p:nvSpPr>
          <p:spPr>
            <a:xfrm>
              <a:off x="2953953" y="181426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43"/>
            <p:cNvSpPr/>
            <p:nvPr/>
          </p:nvSpPr>
          <p:spPr>
            <a:xfrm>
              <a:off x="2930398" y="1750873"/>
              <a:ext cx="14546" cy="5538"/>
            </a:xfrm>
            <a:custGeom>
              <a:avLst/>
              <a:gdLst/>
              <a:ahLst/>
              <a:cxnLst/>
              <a:rect l="l" t="t" r="r" b="b"/>
              <a:pathLst>
                <a:path w="218" h="83" extrusionOk="0">
                  <a:moveTo>
                    <a:pt x="163" y="1"/>
                  </a:moveTo>
                  <a:cubicBezTo>
                    <a:pt x="109" y="1"/>
                    <a:pt x="55" y="28"/>
                    <a:pt x="1" y="55"/>
                  </a:cubicBezTo>
                  <a:cubicBezTo>
                    <a:pt x="28" y="55"/>
                    <a:pt x="55" y="82"/>
                    <a:pt x="109" y="82"/>
                  </a:cubicBezTo>
                  <a:cubicBezTo>
                    <a:pt x="163" y="82"/>
                    <a:pt x="191" y="55"/>
                    <a:pt x="218" y="28"/>
                  </a:cubicBezTo>
                  <a:cubicBezTo>
                    <a:pt x="218" y="28"/>
                    <a:pt x="191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43"/>
            <p:cNvSpPr/>
            <p:nvPr/>
          </p:nvSpPr>
          <p:spPr>
            <a:xfrm>
              <a:off x="2953953" y="1723782"/>
              <a:ext cx="18149" cy="7273"/>
            </a:xfrm>
            <a:custGeom>
              <a:avLst/>
              <a:gdLst/>
              <a:ahLst/>
              <a:cxnLst/>
              <a:rect l="l" t="t" r="r" b="b"/>
              <a:pathLst>
                <a:path w="272" h="109" extrusionOk="0">
                  <a:moveTo>
                    <a:pt x="244" y="0"/>
                  </a:moveTo>
                  <a:cubicBezTo>
                    <a:pt x="163" y="0"/>
                    <a:pt x="82" y="0"/>
                    <a:pt x="0" y="27"/>
                  </a:cubicBezTo>
                  <a:cubicBezTo>
                    <a:pt x="27" y="54"/>
                    <a:pt x="82" y="109"/>
                    <a:pt x="136" y="109"/>
                  </a:cubicBezTo>
                  <a:cubicBezTo>
                    <a:pt x="190" y="109"/>
                    <a:pt x="244" y="54"/>
                    <a:pt x="27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43"/>
            <p:cNvSpPr/>
            <p:nvPr/>
          </p:nvSpPr>
          <p:spPr>
            <a:xfrm>
              <a:off x="2874281" y="1687549"/>
              <a:ext cx="3737" cy="7340"/>
            </a:xfrm>
            <a:custGeom>
              <a:avLst/>
              <a:gdLst/>
              <a:ahLst/>
              <a:cxnLst/>
              <a:rect l="l" t="t" r="r" b="b"/>
              <a:pathLst>
                <a:path w="56" h="110" extrusionOk="0">
                  <a:moveTo>
                    <a:pt x="28" y="1"/>
                  </a:moveTo>
                  <a:cubicBezTo>
                    <a:pt x="1" y="28"/>
                    <a:pt x="1" y="55"/>
                    <a:pt x="1" y="82"/>
                  </a:cubicBezTo>
                  <a:cubicBezTo>
                    <a:pt x="1" y="109"/>
                    <a:pt x="1" y="109"/>
                    <a:pt x="1" y="109"/>
                  </a:cubicBezTo>
                  <a:cubicBezTo>
                    <a:pt x="28" y="82"/>
                    <a:pt x="28" y="55"/>
                    <a:pt x="55" y="55"/>
                  </a:cubicBezTo>
                  <a:cubicBezTo>
                    <a:pt x="55" y="28"/>
                    <a:pt x="28" y="28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43"/>
            <p:cNvSpPr/>
            <p:nvPr/>
          </p:nvSpPr>
          <p:spPr>
            <a:xfrm>
              <a:off x="2877951" y="1700227"/>
              <a:ext cx="67" cy="1868"/>
            </a:xfrm>
            <a:custGeom>
              <a:avLst/>
              <a:gdLst/>
              <a:ahLst/>
              <a:cxnLst/>
              <a:rect l="l" t="t" r="r" b="b"/>
              <a:pathLst>
                <a:path w="1" h="28" extrusionOk="0">
                  <a:moveTo>
                    <a:pt x="0" y="0"/>
                  </a:moveTo>
                  <a:cubicBezTo>
                    <a:pt x="0" y="0"/>
                    <a:pt x="0" y="28"/>
                    <a:pt x="0" y="28"/>
                  </a:cubicBezTo>
                  <a:cubicBezTo>
                    <a:pt x="0" y="2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43"/>
            <p:cNvSpPr/>
            <p:nvPr/>
          </p:nvSpPr>
          <p:spPr>
            <a:xfrm>
              <a:off x="2858000" y="1676673"/>
              <a:ext cx="5538" cy="1868"/>
            </a:xfrm>
            <a:custGeom>
              <a:avLst/>
              <a:gdLst/>
              <a:ahLst/>
              <a:cxnLst/>
              <a:rect l="l" t="t" r="r" b="b"/>
              <a:pathLst>
                <a:path w="83" h="28" extrusionOk="0">
                  <a:moveTo>
                    <a:pt x="55" y="1"/>
                  </a:moveTo>
                  <a:cubicBezTo>
                    <a:pt x="28" y="1"/>
                    <a:pt x="28" y="1"/>
                    <a:pt x="1" y="28"/>
                  </a:cubicBezTo>
                  <a:cubicBezTo>
                    <a:pt x="28" y="28"/>
                    <a:pt x="55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43"/>
            <p:cNvSpPr/>
            <p:nvPr/>
          </p:nvSpPr>
          <p:spPr>
            <a:xfrm>
              <a:off x="2863472" y="1711104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0" y="0"/>
                  </a:moveTo>
                  <a:cubicBezTo>
                    <a:pt x="27" y="27"/>
                    <a:pt x="54" y="54"/>
                    <a:pt x="54" y="82"/>
                  </a:cubicBezTo>
                  <a:cubicBezTo>
                    <a:pt x="54" y="54"/>
                    <a:pt x="27" y="27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43"/>
            <p:cNvSpPr/>
            <p:nvPr/>
          </p:nvSpPr>
          <p:spPr>
            <a:xfrm>
              <a:off x="2854397" y="1766753"/>
              <a:ext cx="14546" cy="9542"/>
            </a:xfrm>
            <a:custGeom>
              <a:avLst/>
              <a:gdLst/>
              <a:ahLst/>
              <a:cxnLst/>
              <a:rect l="l" t="t" r="r" b="b"/>
              <a:pathLst>
                <a:path w="218" h="143" extrusionOk="0">
                  <a:moveTo>
                    <a:pt x="68" y="0"/>
                  </a:moveTo>
                  <a:cubicBezTo>
                    <a:pt x="48" y="0"/>
                    <a:pt x="28" y="7"/>
                    <a:pt x="1" y="34"/>
                  </a:cubicBezTo>
                  <a:cubicBezTo>
                    <a:pt x="28" y="116"/>
                    <a:pt x="109" y="143"/>
                    <a:pt x="190" y="143"/>
                  </a:cubicBezTo>
                  <a:cubicBezTo>
                    <a:pt x="218" y="143"/>
                    <a:pt x="218" y="116"/>
                    <a:pt x="218" y="88"/>
                  </a:cubicBezTo>
                  <a:cubicBezTo>
                    <a:pt x="218" y="61"/>
                    <a:pt x="218" y="34"/>
                    <a:pt x="190" y="34"/>
                  </a:cubicBezTo>
                  <a:cubicBezTo>
                    <a:pt x="190" y="7"/>
                    <a:pt x="163" y="7"/>
                    <a:pt x="136" y="7"/>
                  </a:cubicBezTo>
                  <a:cubicBezTo>
                    <a:pt x="109" y="7"/>
                    <a:pt x="89" y="0"/>
                    <a:pt x="6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43"/>
            <p:cNvSpPr/>
            <p:nvPr/>
          </p:nvSpPr>
          <p:spPr>
            <a:xfrm>
              <a:off x="2883356" y="1633234"/>
              <a:ext cx="10943" cy="12744"/>
            </a:xfrm>
            <a:custGeom>
              <a:avLst/>
              <a:gdLst/>
              <a:ahLst/>
              <a:cxnLst/>
              <a:rect l="l" t="t" r="r" b="b"/>
              <a:pathLst>
                <a:path w="164" h="191" extrusionOk="0">
                  <a:moveTo>
                    <a:pt x="0" y="1"/>
                  </a:moveTo>
                  <a:cubicBezTo>
                    <a:pt x="0" y="109"/>
                    <a:pt x="109" y="136"/>
                    <a:pt x="163" y="191"/>
                  </a:cubicBezTo>
                  <a:cubicBezTo>
                    <a:pt x="163" y="164"/>
                    <a:pt x="163" y="136"/>
                    <a:pt x="163" y="109"/>
                  </a:cubicBezTo>
                  <a:cubicBezTo>
                    <a:pt x="163" y="55"/>
                    <a:pt x="136" y="28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43"/>
            <p:cNvSpPr/>
            <p:nvPr/>
          </p:nvSpPr>
          <p:spPr>
            <a:xfrm>
              <a:off x="2959357" y="1604275"/>
              <a:ext cx="5538" cy="1935"/>
            </a:xfrm>
            <a:custGeom>
              <a:avLst/>
              <a:gdLst/>
              <a:ahLst/>
              <a:cxnLst/>
              <a:rect l="l" t="t" r="r" b="b"/>
              <a:pathLst>
                <a:path w="83" h="29" extrusionOk="0">
                  <a:moveTo>
                    <a:pt x="55" y="1"/>
                  </a:moveTo>
                  <a:cubicBezTo>
                    <a:pt x="55" y="1"/>
                    <a:pt x="28" y="1"/>
                    <a:pt x="1" y="28"/>
                  </a:cubicBezTo>
                  <a:lnTo>
                    <a:pt x="28" y="28"/>
                  </a:lnTo>
                  <a:cubicBezTo>
                    <a:pt x="28" y="28"/>
                    <a:pt x="55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43"/>
            <p:cNvSpPr/>
            <p:nvPr/>
          </p:nvSpPr>
          <p:spPr>
            <a:xfrm>
              <a:off x="2937671" y="1631432"/>
              <a:ext cx="9075" cy="12744"/>
            </a:xfrm>
            <a:custGeom>
              <a:avLst/>
              <a:gdLst/>
              <a:ahLst/>
              <a:cxnLst/>
              <a:rect l="l" t="t" r="r" b="b"/>
              <a:pathLst>
                <a:path w="136" h="191" extrusionOk="0">
                  <a:moveTo>
                    <a:pt x="0" y="1"/>
                  </a:moveTo>
                  <a:cubicBezTo>
                    <a:pt x="27" y="82"/>
                    <a:pt x="82" y="163"/>
                    <a:pt x="136" y="191"/>
                  </a:cubicBezTo>
                  <a:cubicBezTo>
                    <a:pt x="136" y="163"/>
                    <a:pt x="136" y="163"/>
                    <a:pt x="136" y="136"/>
                  </a:cubicBezTo>
                  <a:cubicBezTo>
                    <a:pt x="136" y="55"/>
                    <a:pt x="82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43"/>
            <p:cNvSpPr/>
            <p:nvPr/>
          </p:nvSpPr>
          <p:spPr>
            <a:xfrm>
              <a:off x="2953953" y="1607945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27" y="0"/>
                  </a:moveTo>
                  <a:cubicBezTo>
                    <a:pt x="0" y="27"/>
                    <a:pt x="0" y="54"/>
                    <a:pt x="0" y="109"/>
                  </a:cubicBezTo>
                  <a:cubicBezTo>
                    <a:pt x="0" y="190"/>
                    <a:pt x="55" y="271"/>
                    <a:pt x="136" y="271"/>
                  </a:cubicBezTo>
                  <a:cubicBezTo>
                    <a:pt x="217" y="271"/>
                    <a:pt x="299" y="190"/>
                    <a:pt x="299" y="109"/>
                  </a:cubicBezTo>
                  <a:cubicBezTo>
                    <a:pt x="299" y="82"/>
                    <a:pt x="299" y="54"/>
                    <a:pt x="272" y="27"/>
                  </a:cubicBezTo>
                  <a:cubicBezTo>
                    <a:pt x="272" y="54"/>
                    <a:pt x="244" y="54"/>
                    <a:pt x="244" y="54"/>
                  </a:cubicBezTo>
                  <a:cubicBezTo>
                    <a:pt x="163" y="54"/>
                    <a:pt x="136" y="0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43"/>
            <p:cNvSpPr/>
            <p:nvPr/>
          </p:nvSpPr>
          <p:spPr>
            <a:xfrm>
              <a:off x="2957556" y="1656788"/>
              <a:ext cx="10943" cy="5471"/>
            </a:xfrm>
            <a:custGeom>
              <a:avLst/>
              <a:gdLst/>
              <a:ahLst/>
              <a:cxnLst/>
              <a:rect l="l" t="t" r="r" b="b"/>
              <a:pathLst>
                <a:path w="164" h="82" extrusionOk="0">
                  <a:moveTo>
                    <a:pt x="82" y="0"/>
                  </a:moveTo>
                  <a:cubicBezTo>
                    <a:pt x="55" y="0"/>
                    <a:pt x="28" y="28"/>
                    <a:pt x="1" y="55"/>
                  </a:cubicBezTo>
                  <a:cubicBezTo>
                    <a:pt x="1" y="55"/>
                    <a:pt x="1" y="82"/>
                    <a:pt x="55" y="82"/>
                  </a:cubicBezTo>
                  <a:cubicBezTo>
                    <a:pt x="82" y="82"/>
                    <a:pt x="109" y="55"/>
                    <a:pt x="163" y="28"/>
                  </a:cubicBezTo>
                  <a:cubicBezTo>
                    <a:pt x="136" y="28"/>
                    <a:pt x="109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43"/>
            <p:cNvSpPr/>
            <p:nvPr/>
          </p:nvSpPr>
          <p:spPr>
            <a:xfrm>
              <a:off x="2926795" y="1685748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82" y="0"/>
                  </a:moveTo>
                  <a:cubicBezTo>
                    <a:pt x="28" y="28"/>
                    <a:pt x="0" y="55"/>
                    <a:pt x="0" y="109"/>
                  </a:cubicBezTo>
                  <a:cubicBezTo>
                    <a:pt x="0" y="217"/>
                    <a:pt x="82" y="272"/>
                    <a:pt x="163" y="272"/>
                  </a:cubicBezTo>
                  <a:cubicBezTo>
                    <a:pt x="245" y="272"/>
                    <a:pt x="299" y="217"/>
                    <a:pt x="299" y="136"/>
                  </a:cubicBezTo>
                  <a:cubicBezTo>
                    <a:pt x="217" y="109"/>
                    <a:pt x="109" y="136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43"/>
            <p:cNvSpPr/>
            <p:nvPr/>
          </p:nvSpPr>
          <p:spPr>
            <a:xfrm>
              <a:off x="2908712" y="1676673"/>
              <a:ext cx="7273" cy="1868"/>
            </a:xfrm>
            <a:custGeom>
              <a:avLst/>
              <a:gdLst/>
              <a:ahLst/>
              <a:cxnLst/>
              <a:rect l="l" t="t" r="r" b="b"/>
              <a:pathLst>
                <a:path w="109" h="28" extrusionOk="0">
                  <a:moveTo>
                    <a:pt x="0" y="1"/>
                  </a:moveTo>
                  <a:cubicBezTo>
                    <a:pt x="27" y="1"/>
                    <a:pt x="27" y="28"/>
                    <a:pt x="27" y="28"/>
                  </a:cubicBezTo>
                  <a:cubicBezTo>
                    <a:pt x="54" y="28"/>
                    <a:pt x="82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43"/>
            <p:cNvSpPr/>
            <p:nvPr/>
          </p:nvSpPr>
          <p:spPr>
            <a:xfrm>
              <a:off x="2914117" y="1712905"/>
              <a:ext cx="7340" cy="7273"/>
            </a:xfrm>
            <a:custGeom>
              <a:avLst/>
              <a:gdLst/>
              <a:ahLst/>
              <a:cxnLst/>
              <a:rect l="l" t="t" r="r" b="b"/>
              <a:pathLst>
                <a:path w="110" h="109" extrusionOk="0">
                  <a:moveTo>
                    <a:pt x="55" y="0"/>
                  </a:moveTo>
                  <a:cubicBezTo>
                    <a:pt x="28" y="0"/>
                    <a:pt x="1" y="27"/>
                    <a:pt x="1" y="55"/>
                  </a:cubicBezTo>
                  <a:cubicBezTo>
                    <a:pt x="1" y="82"/>
                    <a:pt x="55" y="109"/>
                    <a:pt x="109" y="109"/>
                  </a:cubicBezTo>
                  <a:cubicBezTo>
                    <a:pt x="109" y="55"/>
                    <a:pt x="82" y="27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43"/>
            <p:cNvSpPr/>
            <p:nvPr/>
          </p:nvSpPr>
          <p:spPr>
            <a:xfrm>
              <a:off x="3216387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43"/>
            <p:cNvSpPr/>
            <p:nvPr/>
          </p:nvSpPr>
          <p:spPr>
            <a:xfrm>
              <a:off x="3241743" y="1946381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43"/>
            <p:cNvSpPr/>
            <p:nvPr/>
          </p:nvSpPr>
          <p:spPr>
            <a:xfrm>
              <a:off x="3268834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43"/>
            <p:cNvSpPr/>
            <p:nvPr/>
          </p:nvSpPr>
          <p:spPr>
            <a:xfrm>
              <a:off x="3241743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43"/>
            <p:cNvSpPr/>
            <p:nvPr/>
          </p:nvSpPr>
          <p:spPr>
            <a:xfrm>
              <a:off x="3216387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43"/>
            <p:cNvSpPr/>
            <p:nvPr/>
          </p:nvSpPr>
          <p:spPr>
            <a:xfrm>
              <a:off x="3241743" y="2060416"/>
              <a:ext cx="14546" cy="10876"/>
            </a:xfrm>
            <a:custGeom>
              <a:avLst/>
              <a:gdLst/>
              <a:ahLst/>
              <a:cxnLst/>
              <a:rect l="l" t="t" r="r" b="b"/>
              <a:pathLst>
                <a:path w="218" h="163" extrusionOk="0">
                  <a:moveTo>
                    <a:pt x="0" y="0"/>
                  </a:moveTo>
                  <a:cubicBezTo>
                    <a:pt x="0" y="0"/>
                    <a:pt x="0" y="27"/>
                    <a:pt x="0" y="27"/>
                  </a:cubicBezTo>
                  <a:cubicBezTo>
                    <a:pt x="0" y="109"/>
                    <a:pt x="81" y="163"/>
                    <a:pt x="163" y="163"/>
                  </a:cubicBezTo>
                  <a:lnTo>
                    <a:pt x="217" y="163"/>
                  </a:lnTo>
                  <a:cubicBezTo>
                    <a:pt x="190" y="81"/>
                    <a:pt x="109" y="27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43"/>
            <p:cNvSpPr/>
            <p:nvPr/>
          </p:nvSpPr>
          <p:spPr>
            <a:xfrm>
              <a:off x="3268834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43"/>
            <p:cNvSpPr/>
            <p:nvPr/>
          </p:nvSpPr>
          <p:spPr>
            <a:xfrm>
              <a:off x="3230867" y="2033259"/>
              <a:ext cx="5471" cy="9075"/>
            </a:xfrm>
            <a:custGeom>
              <a:avLst/>
              <a:gdLst/>
              <a:ahLst/>
              <a:cxnLst/>
              <a:rect l="l" t="t" r="r" b="b"/>
              <a:pathLst>
                <a:path w="82" h="136" extrusionOk="0">
                  <a:moveTo>
                    <a:pt x="82" y="0"/>
                  </a:moveTo>
                  <a:cubicBezTo>
                    <a:pt x="55" y="27"/>
                    <a:pt x="0" y="54"/>
                    <a:pt x="0" y="109"/>
                  </a:cubicBezTo>
                  <a:cubicBezTo>
                    <a:pt x="0" y="109"/>
                    <a:pt x="27" y="136"/>
                    <a:pt x="27" y="136"/>
                  </a:cubicBezTo>
                  <a:cubicBezTo>
                    <a:pt x="55" y="109"/>
                    <a:pt x="82" y="82"/>
                    <a:pt x="82" y="27"/>
                  </a:cubicBezTo>
                  <a:cubicBezTo>
                    <a:pt x="82" y="27"/>
                    <a:pt x="82" y="27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43"/>
            <p:cNvSpPr/>
            <p:nvPr/>
          </p:nvSpPr>
          <p:spPr>
            <a:xfrm>
              <a:off x="3225395" y="2076698"/>
              <a:ext cx="10943" cy="14546"/>
            </a:xfrm>
            <a:custGeom>
              <a:avLst/>
              <a:gdLst/>
              <a:ahLst/>
              <a:cxnLst/>
              <a:rect l="l" t="t" r="r" b="b"/>
              <a:pathLst>
                <a:path w="164" h="218" extrusionOk="0">
                  <a:moveTo>
                    <a:pt x="1" y="0"/>
                  </a:moveTo>
                  <a:cubicBezTo>
                    <a:pt x="1" y="0"/>
                    <a:pt x="1" y="27"/>
                    <a:pt x="1" y="27"/>
                  </a:cubicBezTo>
                  <a:cubicBezTo>
                    <a:pt x="1" y="136"/>
                    <a:pt x="55" y="217"/>
                    <a:pt x="164" y="217"/>
                  </a:cubicBezTo>
                  <a:cubicBezTo>
                    <a:pt x="164" y="217"/>
                    <a:pt x="164" y="190"/>
                    <a:pt x="164" y="163"/>
                  </a:cubicBezTo>
                  <a:cubicBezTo>
                    <a:pt x="164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43"/>
            <p:cNvSpPr/>
            <p:nvPr/>
          </p:nvSpPr>
          <p:spPr>
            <a:xfrm>
              <a:off x="3241743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18"/>
                    <a:pt x="27" y="245"/>
                    <a:pt x="81" y="272"/>
                  </a:cubicBezTo>
                  <a:lnTo>
                    <a:pt x="109" y="272"/>
                  </a:lnTo>
                  <a:cubicBezTo>
                    <a:pt x="136" y="272"/>
                    <a:pt x="163" y="299"/>
                    <a:pt x="190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43"/>
            <p:cNvSpPr/>
            <p:nvPr/>
          </p:nvSpPr>
          <p:spPr>
            <a:xfrm>
              <a:off x="3229065" y="2183460"/>
              <a:ext cx="1868" cy="67"/>
            </a:xfrm>
            <a:custGeom>
              <a:avLst/>
              <a:gdLst/>
              <a:ahLst/>
              <a:cxnLst/>
              <a:rect l="l" t="t" r="r" b="b"/>
              <a:pathLst>
                <a:path w="28" h="1" extrusionOk="0">
                  <a:moveTo>
                    <a:pt x="27" y="1"/>
                  </a:moveTo>
                  <a:cubicBezTo>
                    <a:pt x="27" y="1"/>
                    <a:pt x="0" y="1"/>
                    <a:pt x="0" y="1"/>
                  </a:cubicBezTo>
                  <a:cubicBezTo>
                    <a:pt x="0" y="1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43"/>
            <p:cNvSpPr/>
            <p:nvPr/>
          </p:nvSpPr>
          <p:spPr>
            <a:xfrm>
              <a:off x="3216387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43"/>
            <p:cNvSpPr/>
            <p:nvPr/>
          </p:nvSpPr>
          <p:spPr>
            <a:xfrm>
              <a:off x="3241743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43"/>
            <p:cNvSpPr/>
            <p:nvPr/>
          </p:nvSpPr>
          <p:spPr>
            <a:xfrm>
              <a:off x="3216387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82" y="1"/>
                    <a:pt x="27" y="28"/>
                    <a:pt x="0" y="82"/>
                  </a:cubicBezTo>
                  <a:cubicBezTo>
                    <a:pt x="27" y="136"/>
                    <a:pt x="55" y="163"/>
                    <a:pt x="55" y="218"/>
                  </a:cubicBezTo>
                  <a:cubicBezTo>
                    <a:pt x="55" y="218"/>
                    <a:pt x="55" y="245"/>
                    <a:pt x="55" y="272"/>
                  </a:cubicBezTo>
                  <a:cubicBezTo>
                    <a:pt x="82" y="272"/>
                    <a:pt x="109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43"/>
            <p:cNvSpPr/>
            <p:nvPr/>
          </p:nvSpPr>
          <p:spPr>
            <a:xfrm>
              <a:off x="3169345" y="1873983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163"/>
                    <a:pt x="0" y="190"/>
                    <a:pt x="0" y="190"/>
                  </a:cubicBezTo>
                  <a:cubicBezTo>
                    <a:pt x="27" y="217"/>
                    <a:pt x="54" y="217"/>
                    <a:pt x="54" y="217"/>
                  </a:cubicBezTo>
                  <a:cubicBezTo>
                    <a:pt x="136" y="217"/>
                    <a:pt x="217" y="136"/>
                    <a:pt x="217" y="55"/>
                  </a:cubicBezTo>
                  <a:cubicBezTo>
                    <a:pt x="217" y="55"/>
                    <a:pt x="217" y="27"/>
                    <a:pt x="217" y="27"/>
                  </a:cubicBezTo>
                  <a:cubicBezTo>
                    <a:pt x="190" y="27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43"/>
            <p:cNvSpPr/>
            <p:nvPr/>
          </p:nvSpPr>
          <p:spPr>
            <a:xfrm>
              <a:off x="3189230" y="1893867"/>
              <a:ext cx="21752" cy="18149"/>
            </a:xfrm>
            <a:custGeom>
              <a:avLst/>
              <a:gdLst/>
              <a:ahLst/>
              <a:cxnLst/>
              <a:rect l="l" t="t" r="r" b="b"/>
              <a:pathLst>
                <a:path w="326" h="272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191"/>
                    <a:pt x="28" y="245"/>
                    <a:pt x="55" y="272"/>
                  </a:cubicBezTo>
                  <a:lnTo>
                    <a:pt x="109" y="272"/>
                  </a:lnTo>
                  <a:cubicBezTo>
                    <a:pt x="190" y="272"/>
                    <a:pt x="245" y="218"/>
                    <a:pt x="299" y="191"/>
                  </a:cubicBezTo>
                  <a:cubicBezTo>
                    <a:pt x="299" y="191"/>
                    <a:pt x="326" y="163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43"/>
            <p:cNvSpPr/>
            <p:nvPr/>
          </p:nvSpPr>
          <p:spPr>
            <a:xfrm>
              <a:off x="3218189" y="1882991"/>
              <a:ext cx="7273" cy="5538"/>
            </a:xfrm>
            <a:custGeom>
              <a:avLst/>
              <a:gdLst/>
              <a:ahLst/>
              <a:cxnLst/>
              <a:rect l="l" t="t" r="r" b="b"/>
              <a:pathLst>
                <a:path w="109" h="83" extrusionOk="0">
                  <a:moveTo>
                    <a:pt x="0" y="1"/>
                  </a:moveTo>
                  <a:lnTo>
                    <a:pt x="0" y="1"/>
                  </a:lnTo>
                  <a:cubicBezTo>
                    <a:pt x="28" y="28"/>
                    <a:pt x="55" y="55"/>
                    <a:pt x="109" y="82"/>
                  </a:cubicBezTo>
                  <a:cubicBezTo>
                    <a:pt x="82" y="55"/>
                    <a:pt x="28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43"/>
            <p:cNvSpPr/>
            <p:nvPr/>
          </p:nvSpPr>
          <p:spPr>
            <a:xfrm>
              <a:off x="3189230" y="1946381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43"/>
            <p:cNvSpPr/>
            <p:nvPr/>
          </p:nvSpPr>
          <p:spPr>
            <a:xfrm>
              <a:off x="3189230" y="1998828"/>
              <a:ext cx="10943" cy="14546"/>
            </a:xfrm>
            <a:custGeom>
              <a:avLst/>
              <a:gdLst/>
              <a:ahLst/>
              <a:cxnLst/>
              <a:rect l="l" t="t" r="r" b="b"/>
              <a:pathLst>
                <a:path w="164" h="218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164"/>
                    <a:pt x="0" y="191"/>
                    <a:pt x="28" y="218"/>
                  </a:cubicBezTo>
                  <a:cubicBezTo>
                    <a:pt x="82" y="137"/>
                    <a:pt x="136" y="55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43"/>
            <p:cNvSpPr/>
            <p:nvPr/>
          </p:nvSpPr>
          <p:spPr>
            <a:xfrm>
              <a:off x="3138518" y="1841420"/>
              <a:ext cx="18216" cy="7273"/>
            </a:xfrm>
            <a:custGeom>
              <a:avLst/>
              <a:gdLst/>
              <a:ahLst/>
              <a:cxnLst/>
              <a:rect l="l" t="t" r="r" b="b"/>
              <a:pathLst>
                <a:path w="273" h="109" extrusionOk="0">
                  <a:moveTo>
                    <a:pt x="137" y="0"/>
                  </a:moveTo>
                  <a:cubicBezTo>
                    <a:pt x="55" y="0"/>
                    <a:pt x="1" y="27"/>
                    <a:pt x="1" y="81"/>
                  </a:cubicBezTo>
                  <a:cubicBezTo>
                    <a:pt x="1" y="109"/>
                    <a:pt x="28" y="109"/>
                    <a:pt x="82" y="109"/>
                  </a:cubicBezTo>
                  <a:lnTo>
                    <a:pt x="272" y="109"/>
                  </a:lnTo>
                  <a:cubicBezTo>
                    <a:pt x="245" y="54"/>
                    <a:pt x="191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43"/>
            <p:cNvSpPr/>
            <p:nvPr/>
          </p:nvSpPr>
          <p:spPr>
            <a:xfrm>
              <a:off x="3136716" y="1893867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43"/>
            <p:cNvSpPr/>
            <p:nvPr/>
          </p:nvSpPr>
          <p:spPr>
            <a:xfrm>
              <a:off x="3163874" y="192102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109"/>
                    <a:pt x="272" y="55"/>
                    <a:pt x="245" y="28"/>
                  </a:cubicBezTo>
                  <a:cubicBezTo>
                    <a:pt x="191" y="55"/>
                    <a:pt x="163" y="109"/>
                    <a:pt x="136" y="109"/>
                  </a:cubicBezTo>
                  <a:cubicBezTo>
                    <a:pt x="109" y="109"/>
                    <a:pt x="109" y="55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43"/>
            <p:cNvSpPr/>
            <p:nvPr/>
          </p:nvSpPr>
          <p:spPr>
            <a:xfrm>
              <a:off x="3111427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8" y="245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43"/>
            <p:cNvSpPr/>
            <p:nvPr/>
          </p:nvSpPr>
          <p:spPr>
            <a:xfrm>
              <a:off x="3136716" y="1946381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43"/>
            <p:cNvSpPr/>
            <p:nvPr/>
          </p:nvSpPr>
          <p:spPr>
            <a:xfrm>
              <a:off x="3138518" y="1998828"/>
              <a:ext cx="18216" cy="7340"/>
            </a:xfrm>
            <a:custGeom>
              <a:avLst/>
              <a:gdLst/>
              <a:ahLst/>
              <a:cxnLst/>
              <a:rect l="l" t="t" r="r" b="b"/>
              <a:pathLst>
                <a:path w="273" h="110" extrusionOk="0">
                  <a:moveTo>
                    <a:pt x="137" y="1"/>
                  </a:moveTo>
                  <a:cubicBezTo>
                    <a:pt x="55" y="1"/>
                    <a:pt x="1" y="28"/>
                    <a:pt x="1" y="109"/>
                  </a:cubicBezTo>
                  <a:cubicBezTo>
                    <a:pt x="82" y="82"/>
                    <a:pt x="191" y="82"/>
                    <a:pt x="272" y="82"/>
                  </a:cubicBezTo>
                  <a:cubicBezTo>
                    <a:pt x="245" y="28"/>
                    <a:pt x="191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43"/>
            <p:cNvSpPr/>
            <p:nvPr/>
          </p:nvSpPr>
          <p:spPr>
            <a:xfrm>
              <a:off x="3163874" y="1971737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43"/>
            <p:cNvSpPr/>
            <p:nvPr/>
          </p:nvSpPr>
          <p:spPr>
            <a:xfrm>
              <a:off x="3111427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8" y="244"/>
                    <a:pt x="298" y="163"/>
                  </a:cubicBezTo>
                  <a:cubicBezTo>
                    <a:pt x="298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43"/>
            <p:cNvSpPr/>
            <p:nvPr/>
          </p:nvSpPr>
          <p:spPr>
            <a:xfrm>
              <a:off x="3136716" y="2051342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lnTo>
                    <a:pt x="218" y="299"/>
                  </a:lnTo>
                  <a:cubicBezTo>
                    <a:pt x="218" y="245"/>
                    <a:pt x="164" y="136"/>
                    <a:pt x="245" y="28"/>
                  </a:cubicBezTo>
                  <a:cubicBezTo>
                    <a:pt x="218" y="0"/>
                    <a:pt x="191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43"/>
            <p:cNvSpPr/>
            <p:nvPr/>
          </p:nvSpPr>
          <p:spPr>
            <a:xfrm>
              <a:off x="3136716" y="2220293"/>
              <a:ext cx="16348" cy="8474"/>
            </a:xfrm>
            <a:custGeom>
              <a:avLst/>
              <a:gdLst/>
              <a:ahLst/>
              <a:cxnLst/>
              <a:rect l="l" t="t" r="r" b="b"/>
              <a:pathLst>
                <a:path w="245" h="127" extrusionOk="0">
                  <a:moveTo>
                    <a:pt x="145" y="0"/>
                  </a:moveTo>
                  <a:cubicBezTo>
                    <a:pt x="126" y="0"/>
                    <a:pt x="95" y="7"/>
                    <a:pt x="28" y="18"/>
                  </a:cubicBezTo>
                  <a:lnTo>
                    <a:pt x="1" y="18"/>
                  </a:lnTo>
                  <a:cubicBezTo>
                    <a:pt x="28" y="99"/>
                    <a:pt x="82" y="127"/>
                    <a:pt x="164" y="127"/>
                  </a:cubicBezTo>
                  <a:cubicBezTo>
                    <a:pt x="191" y="99"/>
                    <a:pt x="218" y="72"/>
                    <a:pt x="245" y="45"/>
                  </a:cubicBezTo>
                  <a:cubicBezTo>
                    <a:pt x="181" y="13"/>
                    <a:pt x="174" y="0"/>
                    <a:pt x="14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43"/>
            <p:cNvSpPr/>
            <p:nvPr/>
          </p:nvSpPr>
          <p:spPr>
            <a:xfrm>
              <a:off x="3163874" y="2188865"/>
              <a:ext cx="16348" cy="12744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" y="1"/>
                  </a:moveTo>
                  <a:cubicBezTo>
                    <a:pt x="1" y="28"/>
                    <a:pt x="1" y="28"/>
                    <a:pt x="1" y="55"/>
                  </a:cubicBezTo>
                  <a:cubicBezTo>
                    <a:pt x="1" y="109"/>
                    <a:pt x="28" y="164"/>
                    <a:pt x="82" y="191"/>
                  </a:cubicBezTo>
                  <a:cubicBezTo>
                    <a:pt x="136" y="191"/>
                    <a:pt x="191" y="164"/>
                    <a:pt x="245" y="109"/>
                  </a:cubicBezTo>
                  <a:cubicBezTo>
                    <a:pt x="191" y="28"/>
                    <a:pt x="109" y="28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43"/>
            <p:cNvSpPr/>
            <p:nvPr/>
          </p:nvSpPr>
          <p:spPr>
            <a:xfrm>
              <a:off x="3125906" y="2235974"/>
              <a:ext cx="5471" cy="9075"/>
            </a:xfrm>
            <a:custGeom>
              <a:avLst/>
              <a:gdLst/>
              <a:ahLst/>
              <a:cxnLst/>
              <a:rect l="l" t="t" r="r" b="b"/>
              <a:pathLst>
                <a:path w="82" h="136" extrusionOk="0">
                  <a:moveTo>
                    <a:pt x="0" y="0"/>
                  </a:moveTo>
                  <a:lnTo>
                    <a:pt x="0" y="136"/>
                  </a:lnTo>
                  <a:cubicBezTo>
                    <a:pt x="27" y="136"/>
                    <a:pt x="54" y="109"/>
                    <a:pt x="81" y="109"/>
                  </a:cubicBezTo>
                  <a:cubicBezTo>
                    <a:pt x="54" y="81"/>
                    <a:pt x="27" y="27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43"/>
            <p:cNvSpPr/>
            <p:nvPr/>
          </p:nvSpPr>
          <p:spPr>
            <a:xfrm>
              <a:off x="3084269" y="1841420"/>
              <a:ext cx="19951" cy="5471"/>
            </a:xfrm>
            <a:custGeom>
              <a:avLst/>
              <a:gdLst/>
              <a:ahLst/>
              <a:cxnLst/>
              <a:rect l="l" t="t" r="r" b="b"/>
              <a:pathLst>
                <a:path w="299" h="82" extrusionOk="0">
                  <a:moveTo>
                    <a:pt x="163" y="0"/>
                  </a:moveTo>
                  <a:cubicBezTo>
                    <a:pt x="82" y="0"/>
                    <a:pt x="27" y="27"/>
                    <a:pt x="0" y="81"/>
                  </a:cubicBezTo>
                  <a:lnTo>
                    <a:pt x="299" y="81"/>
                  </a:lnTo>
                  <a:cubicBezTo>
                    <a:pt x="271" y="27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43"/>
            <p:cNvSpPr/>
            <p:nvPr/>
          </p:nvSpPr>
          <p:spPr>
            <a:xfrm>
              <a:off x="3093277" y="1895669"/>
              <a:ext cx="10943" cy="18216"/>
            </a:xfrm>
            <a:custGeom>
              <a:avLst/>
              <a:gdLst/>
              <a:ahLst/>
              <a:cxnLst/>
              <a:rect l="l" t="t" r="r" b="b"/>
              <a:pathLst>
                <a:path w="164" h="273" extrusionOk="0">
                  <a:moveTo>
                    <a:pt x="109" y="1"/>
                  </a:moveTo>
                  <a:cubicBezTo>
                    <a:pt x="55" y="55"/>
                    <a:pt x="1" y="136"/>
                    <a:pt x="1" y="245"/>
                  </a:cubicBezTo>
                  <a:cubicBezTo>
                    <a:pt x="1" y="245"/>
                    <a:pt x="28" y="272"/>
                    <a:pt x="28" y="272"/>
                  </a:cubicBezTo>
                  <a:cubicBezTo>
                    <a:pt x="109" y="272"/>
                    <a:pt x="164" y="218"/>
                    <a:pt x="164" y="136"/>
                  </a:cubicBezTo>
                  <a:cubicBezTo>
                    <a:pt x="164" y="82"/>
                    <a:pt x="164" y="28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43"/>
            <p:cNvSpPr/>
            <p:nvPr/>
          </p:nvSpPr>
          <p:spPr>
            <a:xfrm>
              <a:off x="3115030" y="1881189"/>
              <a:ext cx="14546" cy="7340"/>
            </a:xfrm>
            <a:custGeom>
              <a:avLst/>
              <a:gdLst/>
              <a:ahLst/>
              <a:cxnLst/>
              <a:rect l="l" t="t" r="r" b="b"/>
              <a:pathLst>
                <a:path w="218" h="110" extrusionOk="0">
                  <a:moveTo>
                    <a:pt x="217" y="1"/>
                  </a:moveTo>
                  <a:lnTo>
                    <a:pt x="217" y="1"/>
                  </a:lnTo>
                  <a:cubicBezTo>
                    <a:pt x="163" y="28"/>
                    <a:pt x="82" y="55"/>
                    <a:pt x="0" y="82"/>
                  </a:cubicBezTo>
                  <a:cubicBezTo>
                    <a:pt x="27" y="82"/>
                    <a:pt x="55" y="109"/>
                    <a:pt x="82" y="109"/>
                  </a:cubicBezTo>
                  <a:cubicBezTo>
                    <a:pt x="163" y="109"/>
                    <a:pt x="190" y="55"/>
                    <a:pt x="21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43"/>
            <p:cNvSpPr/>
            <p:nvPr/>
          </p:nvSpPr>
          <p:spPr>
            <a:xfrm>
              <a:off x="3084269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43"/>
            <p:cNvSpPr/>
            <p:nvPr/>
          </p:nvSpPr>
          <p:spPr>
            <a:xfrm>
              <a:off x="3058913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43"/>
            <p:cNvSpPr/>
            <p:nvPr/>
          </p:nvSpPr>
          <p:spPr>
            <a:xfrm>
              <a:off x="3087872" y="1998828"/>
              <a:ext cx="16348" cy="7340"/>
            </a:xfrm>
            <a:custGeom>
              <a:avLst/>
              <a:gdLst/>
              <a:ahLst/>
              <a:cxnLst/>
              <a:rect l="l" t="t" r="r" b="b"/>
              <a:pathLst>
                <a:path w="245" h="110" extrusionOk="0">
                  <a:moveTo>
                    <a:pt x="109" y="1"/>
                  </a:moveTo>
                  <a:cubicBezTo>
                    <a:pt x="55" y="1"/>
                    <a:pt x="28" y="28"/>
                    <a:pt x="0" y="55"/>
                  </a:cubicBezTo>
                  <a:cubicBezTo>
                    <a:pt x="28" y="82"/>
                    <a:pt x="55" y="109"/>
                    <a:pt x="82" y="109"/>
                  </a:cubicBezTo>
                  <a:lnTo>
                    <a:pt x="245" y="109"/>
                  </a:lnTo>
                  <a:cubicBezTo>
                    <a:pt x="217" y="55"/>
                    <a:pt x="163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43"/>
            <p:cNvSpPr/>
            <p:nvPr/>
          </p:nvSpPr>
          <p:spPr>
            <a:xfrm>
              <a:off x="3087872" y="2051342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109" y="0"/>
                  </a:moveTo>
                  <a:cubicBezTo>
                    <a:pt x="82" y="0"/>
                    <a:pt x="82" y="28"/>
                    <a:pt x="82" y="28"/>
                  </a:cubicBezTo>
                  <a:cubicBezTo>
                    <a:pt x="28" y="109"/>
                    <a:pt x="28" y="190"/>
                    <a:pt x="0" y="272"/>
                  </a:cubicBezTo>
                  <a:cubicBezTo>
                    <a:pt x="28" y="299"/>
                    <a:pt x="55" y="299"/>
                    <a:pt x="109" y="299"/>
                  </a:cubicBezTo>
                  <a:cubicBezTo>
                    <a:pt x="190" y="299"/>
                    <a:pt x="245" y="245"/>
                    <a:pt x="245" y="163"/>
                  </a:cubicBezTo>
                  <a:cubicBezTo>
                    <a:pt x="245" y="55"/>
                    <a:pt x="190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43"/>
            <p:cNvSpPr/>
            <p:nvPr/>
          </p:nvSpPr>
          <p:spPr>
            <a:xfrm>
              <a:off x="3111427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8" y="245"/>
                    <a:pt x="298" y="163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43"/>
            <p:cNvSpPr/>
            <p:nvPr/>
          </p:nvSpPr>
          <p:spPr>
            <a:xfrm>
              <a:off x="3093277" y="2208816"/>
              <a:ext cx="9141" cy="7273"/>
            </a:xfrm>
            <a:custGeom>
              <a:avLst/>
              <a:gdLst/>
              <a:ahLst/>
              <a:cxnLst/>
              <a:rect l="l" t="t" r="r" b="b"/>
              <a:pathLst>
                <a:path w="137" h="109" extrusionOk="0">
                  <a:moveTo>
                    <a:pt x="1" y="0"/>
                  </a:moveTo>
                  <a:cubicBezTo>
                    <a:pt x="1" y="54"/>
                    <a:pt x="1" y="109"/>
                    <a:pt x="55" y="109"/>
                  </a:cubicBezTo>
                  <a:cubicBezTo>
                    <a:pt x="109" y="109"/>
                    <a:pt x="109" y="82"/>
                    <a:pt x="136" y="54"/>
                  </a:cubicBezTo>
                  <a:cubicBezTo>
                    <a:pt x="109" y="27"/>
                    <a:pt x="55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43"/>
            <p:cNvSpPr/>
            <p:nvPr/>
          </p:nvSpPr>
          <p:spPr>
            <a:xfrm>
              <a:off x="3031755" y="1841420"/>
              <a:ext cx="9141" cy="5471"/>
            </a:xfrm>
            <a:custGeom>
              <a:avLst/>
              <a:gdLst/>
              <a:ahLst/>
              <a:cxnLst/>
              <a:rect l="l" t="t" r="r" b="b"/>
              <a:pathLst>
                <a:path w="137" h="82" extrusionOk="0">
                  <a:moveTo>
                    <a:pt x="136" y="0"/>
                  </a:moveTo>
                  <a:cubicBezTo>
                    <a:pt x="82" y="0"/>
                    <a:pt x="28" y="54"/>
                    <a:pt x="1" y="81"/>
                  </a:cubicBezTo>
                  <a:cubicBezTo>
                    <a:pt x="55" y="81"/>
                    <a:pt x="109" y="27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43"/>
            <p:cNvSpPr/>
            <p:nvPr/>
          </p:nvSpPr>
          <p:spPr>
            <a:xfrm>
              <a:off x="3058913" y="1873983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272" y="0"/>
                  </a:moveTo>
                  <a:cubicBezTo>
                    <a:pt x="190" y="0"/>
                    <a:pt x="82" y="55"/>
                    <a:pt x="1" y="109"/>
                  </a:cubicBezTo>
                  <a:cubicBezTo>
                    <a:pt x="28" y="163"/>
                    <a:pt x="82" y="217"/>
                    <a:pt x="136" y="217"/>
                  </a:cubicBezTo>
                  <a:cubicBezTo>
                    <a:pt x="218" y="217"/>
                    <a:pt x="299" y="136"/>
                    <a:pt x="299" y="55"/>
                  </a:cubicBezTo>
                  <a:cubicBezTo>
                    <a:pt x="299" y="27"/>
                    <a:pt x="299" y="27"/>
                    <a:pt x="27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43"/>
            <p:cNvSpPr/>
            <p:nvPr/>
          </p:nvSpPr>
          <p:spPr>
            <a:xfrm>
              <a:off x="3039029" y="1893867"/>
              <a:ext cx="12744" cy="20017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82" y="1"/>
                  </a:moveTo>
                  <a:cubicBezTo>
                    <a:pt x="54" y="28"/>
                    <a:pt x="54" y="28"/>
                    <a:pt x="27" y="55"/>
                  </a:cubicBezTo>
                  <a:cubicBezTo>
                    <a:pt x="0" y="82"/>
                    <a:pt x="27" y="218"/>
                    <a:pt x="0" y="299"/>
                  </a:cubicBezTo>
                  <a:lnTo>
                    <a:pt x="54" y="299"/>
                  </a:lnTo>
                  <a:cubicBezTo>
                    <a:pt x="136" y="299"/>
                    <a:pt x="190" y="245"/>
                    <a:pt x="190" y="163"/>
                  </a:cubicBezTo>
                  <a:cubicBezTo>
                    <a:pt x="190" y="82"/>
                    <a:pt x="136" y="28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43"/>
            <p:cNvSpPr/>
            <p:nvPr/>
          </p:nvSpPr>
          <p:spPr>
            <a:xfrm>
              <a:off x="3031755" y="1946381"/>
              <a:ext cx="20017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28" y="190"/>
                    <a:pt x="55" y="217"/>
                    <a:pt x="55" y="217"/>
                  </a:cubicBezTo>
                  <a:cubicBezTo>
                    <a:pt x="55" y="217"/>
                    <a:pt x="163" y="244"/>
                    <a:pt x="272" y="244"/>
                  </a:cubicBezTo>
                  <a:cubicBezTo>
                    <a:pt x="299" y="217"/>
                    <a:pt x="299" y="190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43"/>
            <p:cNvSpPr/>
            <p:nvPr/>
          </p:nvSpPr>
          <p:spPr>
            <a:xfrm>
              <a:off x="3058913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109" y="0"/>
                    <a:pt x="109" y="27"/>
                    <a:pt x="82" y="27"/>
                  </a:cubicBezTo>
                  <a:lnTo>
                    <a:pt x="82" y="54"/>
                  </a:lnTo>
                  <a:lnTo>
                    <a:pt x="28" y="54"/>
                  </a:lnTo>
                  <a:cubicBezTo>
                    <a:pt x="1" y="81"/>
                    <a:pt x="1" y="109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43"/>
            <p:cNvSpPr/>
            <p:nvPr/>
          </p:nvSpPr>
          <p:spPr>
            <a:xfrm>
              <a:off x="3031755" y="205134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43"/>
            <p:cNvSpPr/>
            <p:nvPr/>
          </p:nvSpPr>
          <p:spPr>
            <a:xfrm>
              <a:off x="3006399" y="2025986"/>
              <a:ext cx="14546" cy="20017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109" y="1"/>
                  </a:moveTo>
                  <a:cubicBezTo>
                    <a:pt x="28" y="1"/>
                    <a:pt x="1" y="82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164" y="299"/>
                    <a:pt x="191" y="272"/>
                    <a:pt x="218" y="272"/>
                  </a:cubicBezTo>
                  <a:cubicBezTo>
                    <a:pt x="191" y="191"/>
                    <a:pt x="137" y="136"/>
                    <a:pt x="55" y="82"/>
                  </a:cubicBezTo>
                  <a:cubicBezTo>
                    <a:pt x="55" y="28"/>
                    <a:pt x="82" y="28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43"/>
            <p:cNvSpPr/>
            <p:nvPr/>
          </p:nvSpPr>
          <p:spPr>
            <a:xfrm>
              <a:off x="3006399" y="2076698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43"/>
            <p:cNvSpPr/>
            <p:nvPr/>
          </p:nvSpPr>
          <p:spPr>
            <a:xfrm>
              <a:off x="3006399" y="2130946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43"/>
            <p:cNvSpPr/>
            <p:nvPr/>
          </p:nvSpPr>
          <p:spPr>
            <a:xfrm>
              <a:off x="3058913" y="2129145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18"/>
                    <a:pt x="1" y="245"/>
                    <a:pt x="55" y="299"/>
                  </a:cubicBezTo>
                  <a:lnTo>
                    <a:pt x="82" y="299"/>
                  </a:lnTo>
                  <a:cubicBezTo>
                    <a:pt x="136" y="299"/>
                    <a:pt x="218" y="245"/>
                    <a:pt x="299" y="191"/>
                  </a:cubicBezTo>
                  <a:cubicBezTo>
                    <a:pt x="299" y="191"/>
                    <a:pt x="299" y="191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43"/>
            <p:cNvSpPr/>
            <p:nvPr/>
          </p:nvSpPr>
          <p:spPr>
            <a:xfrm>
              <a:off x="3174750" y="2239577"/>
              <a:ext cx="9141" cy="14546"/>
            </a:xfrm>
            <a:custGeom>
              <a:avLst/>
              <a:gdLst/>
              <a:ahLst/>
              <a:cxnLst/>
              <a:rect l="l" t="t" r="r" b="b"/>
              <a:pathLst>
                <a:path w="137" h="218" extrusionOk="0">
                  <a:moveTo>
                    <a:pt x="109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136"/>
                    <a:pt x="28" y="163"/>
                    <a:pt x="82" y="217"/>
                  </a:cubicBezTo>
                  <a:cubicBezTo>
                    <a:pt x="109" y="190"/>
                    <a:pt x="136" y="136"/>
                    <a:pt x="136" y="82"/>
                  </a:cubicBezTo>
                  <a:cubicBezTo>
                    <a:pt x="136" y="55"/>
                    <a:pt x="109" y="27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43"/>
            <p:cNvSpPr/>
            <p:nvPr/>
          </p:nvSpPr>
          <p:spPr>
            <a:xfrm>
              <a:off x="3136716" y="2103855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163"/>
                    <a:pt x="1" y="190"/>
                    <a:pt x="28" y="217"/>
                  </a:cubicBezTo>
                  <a:cubicBezTo>
                    <a:pt x="82" y="190"/>
                    <a:pt x="164" y="109"/>
                    <a:pt x="245" y="27"/>
                  </a:cubicBezTo>
                  <a:cubicBezTo>
                    <a:pt x="218" y="0"/>
                    <a:pt x="191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43"/>
            <p:cNvSpPr/>
            <p:nvPr/>
          </p:nvSpPr>
          <p:spPr>
            <a:xfrm>
              <a:off x="3163874" y="2087507"/>
              <a:ext cx="67" cy="1935"/>
            </a:xfrm>
            <a:custGeom>
              <a:avLst/>
              <a:gdLst/>
              <a:ahLst/>
              <a:cxnLst/>
              <a:rect l="l" t="t" r="r" b="b"/>
              <a:pathLst>
                <a:path w="1" h="2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28"/>
                  </a:cubicBezTo>
                  <a:cubicBezTo>
                    <a:pt x="1" y="28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43"/>
            <p:cNvSpPr/>
            <p:nvPr/>
          </p:nvSpPr>
          <p:spPr>
            <a:xfrm>
              <a:off x="3136716" y="2161774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28" y="0"/>
                  </a:moveTo>
                  <a:cubicBezTo>
                    <a:pt x="1" y="27"/>
                    <a:pt x="1" y="54"/>
                    <a:pt x="1" y="81"/>
                  </a:cubicBezTo>
                  <a:cubicBezTo>
                    <a:pt x="1" y="163"/>
                    <a:pt x="82" y="217"/>
                    <a:pt x="164" y="217"/>
                  </a:cubicBezTo>
                  <a:cubicBezTo>
                    <a:pt x="191" y="217"/>
                    <a:pt x="218" y="217"/>
                    <a:pt x="245" y="190"/>
                  </a:cubicBezTo>
                  <a:cubicBezTo>
                    <a:pt x="245" y="190"/>
                    <a:pt x="245" y="163"/>
                    <a:pt x="245" y="163"/>
                  </a:cubicBezTo>
                  <a:cubicBezTo>
                    <a:pt x="191" y="81"/>
                    <a:pt x="109" y="27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43"/>
            <p:cNvSpPr/>
            <p:nvPr/>
          </p:nvSpPr>
          <p:spPr>
            <a:xfrm>
              <a:off x="3116832" y="2129145"/>
              <a:ext cx="12744" cy="12744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55" y="1"/>
                  </a:moveTo>
                  <a:cubicBezTo>
                    <a:pt x="55" y="1"/>
                    <a:pt x="55" y="28"/>
                    <a:pt x="28" y="28"/>
                  </a:cubicBezTo>
                  <a:cubicBezTo>
                    <a:pt x="0" y="82"/>
                    <a:pt x="82" y="164"/>
                    <a:pt x="190" y="191"/>
                  </a:cubicBezTo>
                  <a:cubicBezTo>
                    <a:pt x="136" y="109"/>
                    <a:pt x="136" y="55"/>
                    <a:pt x="82" y="28"/>
                  </a:cubicBezTo>
                  <a:cubicBezTo>
                    <a:pt x="82" y="28"/>
                    <a:pt x="82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43"/>
            <p:cNvSpPr/>
            <p:nvPr/>
          </p:nvSpPr>
          <p:spPr>
            <a:xfrm>
              <a:off x="3084269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27" y="55"/>
                    <a:pt x="0" y="109"/>
                  </a:cubicBezTo>
                  <a:cubicBezTo>
                    <a:pt x="0" y="136"/>
                    <a:pt x="0" y="163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43"/>
            <p:cNvSpPr/>
            <p:nvPr/>
          </p:nvSpPr>
          <p:spPr>
            <a:xfrm>
              <a:off x="3071591" y="2190733"/>
              <a:ext cx="7273" cy="12678"/>
            </a:xfrm>
            <a:custGeom>
              <a:avLst/>
              <a:gdLst/>
              <a:ahLst/>
              <a:cxnLst/>
              <a:rect l="l" t="t" r="r" b="b"/>
              <a:pathLst>
                <a:path w="109" h="190" extrusionOk="0">
                  <a:moveTo>
                    <a:pt x="109" y="0"/>
                  </a:moveTo>
                  <a:cubicBezTo>
                    <a:pt x="82" y="54"/>
                    <a:pt x="0" y="54"/>
                    <a:pt x="0" y="190"/>
                  </a:cubicBezTo>
                  <a:cubicBezTo>
                    <a:pt x="55" y="163"/>
                    <a:pt x="109" y="109"/>
                    <a:pt x="109" y="27"/>
                  </a:cubicBezTo>
                  <a:cubicBezTo>
                    <a:pt x="109" y="27"/>
                    <a:pt x="109" y="27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43"/>
            <p:cNvSpPr/>
            <p:nvPr/>
          </p:nvSpPr>
          <p:spPr>
            <a:xfrm>
              <a:off x="3478822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43"/>
            <p:cNvSpPr/>
            <p:nvPr/>
          </p:nvSpPr>
          <p:spPr>
            <a:xfrm>
              <a:off x="3451664" y="163143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43"/>
            <p:cNvSpPr/>
            <p:nvPr/>
          </p:nvSpPr>
          <p:spPr>
            <a:xfrm>
              <a:off x="3478822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43"/>
            <p:cNvSpPr/>
            <p:nvPr/>
          </p:nvSpPr>
          <p:spPr>
            <a:xfrm>
              <a:off x="3451664" y="168394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43"/>
            <p:cNvSpPr/>
            <p:nvPr/>
          </p:nvSpPr>
          <p:spPr>
            <a:xfrm>
              <a:off x="3478822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43"/>
            <p:cNvSpPr/>
            <p:nvPr/>
          </p:nvSpPr>
          <p:spPr>
            <a:xfrm>
              <a:off x="3451664" y="173639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43"/>
            <p:cNvSpPr/>
            <p:nvPr/>
          </p:nvSpPr>
          <p:spPr>
            <a:xfrm>
              <a:off x="3478822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43"/>
            <p:cNvSpPr/>
            <p:nvPr/>
          </p:nvSpPr>
          <p:spPr>
            <a:xfrm>
              <a:off x="3478822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43"/>
            <p:cNvSpPr/>
            <p:nvPr/>
          </p:nvSpPr>
          <p:spPr>
            <a:xfrm>
              <a:off x="3426308" y="1504786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" y="0"/>
                  </a:moveTo>
                  <a:cubicBezTo>
                    <a:pt x="1" y="27"/>
                    <a:pt x="1" y="54"/>
                    <a:pt x="1" y="81"/>
                  </a:cubicBezTo>
                  <a:cubicBezTo>
                    <a:pt x="1" y="163"/>
                    <a:pt x="55" y="217"/>
                    <a:pt x="136" y="217"/>
                  </a:cubicBezTo>
                  <a:lnTo>
                    <a:pt x="218" y="217"/>
                  </a:lnTo>
                  <a:cubicBezTo>
                    <a:pt x="163" y="190"/>
                    <a:pt x="136" y="190"/>
                    <a:pt x="136" y="163"/>
                  </a:cubicBezTo>
                  <a:cubicBezTo>
                    <a:pt x="82" y="109"/>
                    <a:pt x="82" y="54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43"/>
            <p:cNvSpPr/>
            <p:nvPr/>
          </p:nvSpPr>
          <p:spPr>
            <a:xfrm>
              <a:off x="3426308" y="160427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43"/>
            <p:cNvSpPr/>
            <p:nvPr/>
          </p:nvSpPr>
          <p:spPr>
            <a:xfrm>
              <a:off x="3426308" y="165678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43"/>
            <p:cNvSpPr/>
            <p:nvPr/>
          </p:nvSpPr>
          <p:spPr>
            <a:xfrm>
              <a:off x="3426308" y="1709302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43"/>
            <p:cNvSpPr/>
            <p:nvPr/>
          </p:nvSpPr>
          <p:spPr>
            <a:xfrm>
              <a:off x="3426308" y="176174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18"/>
                    <a:pt x="28" y="272"/>
                    <a:pt x="82" y="299"/>
                  </a:cubicBezTo>
                  <a:lnTo>
                    <a:pt x="218" y="299"/>
                  </a:lnTo>
                  <a:cubicBezTo>
                    <a:pt x="272" y="272"/>
                    <a:pt x="299" y="218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43"/>
            <p:cNvSpPr/>
            <p:nvPr/>
          </p:nvSpPr>
          <p:spPr>
            <a:xfrm>
              <a:off x="3346704" y="152647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43"/>
            <p:cNvSpPr/>
            <p:nvPr/>
          </p:nvSpPr>
          <p:spPr>
            <a:xfrm>
              <a:off x="3346704" y="157898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43"/>
            <p:cNvSpPr/>
            <p:nvPr/>
          </p:nvSpPr>
          <p:spPr>
            <a:xfrm>
              <a:off x="3373861" y="1607945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244" y="0"/>
                  </a:moveTo>
                  <a:cubicBezTo>
                    <a:pt x="217" y="27"/>
                    <a:pt x="163" y="54"/>
                    <a:pt x="109" y="54"/>
                  </a:cubicBezTo>
                  <a:cubicBezTo>
                    <a:pt x="81" y="54"/>
                    <a:pt x="27" y="82"/>
                    <a:pt x="0" y="109"/>
                  </a:cubicBezTo>
                  <a:cubicBezTo>
                    <a:pt x="0" y="190"/>
                    <a:pt x="81" y="271"/>
                    <a:pt x="136" y="271"/>
                  </a:cubicBezTo>
                  <a:cubicBezTo>
                    <a:pt x="244" y="271"/>
                    <a:pt x="298" y="190"/>
                    <a:pt x="298" y="109"/>
                  </a:cubicBezTo>
                  <a:cubicBezTo>
                    <a:pt x="298" y="54"/>
                    <a:pt x="271" y="27"/>
                    <a:pt x="24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43"/>
            <p:cNvSpPr/>
            <p:nvPr/>
          </p:nvSpPr>
          <p:spPr>
            <a:xfrm>
              <a:off x="3346704" y="168394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43"/>
            <p:cNvSpPr/>
            <p:nvPr/>
          </p:nvSpPr>
          <p:spPr>
            <a:xfrm>
              <a:off x="3373861" y="1669466"/>
              <a:ext cx="19951" cy="9075"/>
            </a:xfrm>
            <a:custGeom>
              <a:avLst/>
              <a:gdLst/>
              <a:ahLst/>
              <a:cxnLst/>
              <a:rect l="l" t="t" r="r" b="b"/>
              <a:pathLst>
                <a:path w="299" h="136" extrusionOk="0">
                  <a:moveTo>
                    <a:pt x="298" y="0"/>
                  </a:moveTo>
                  <a:lnTo>
                    <a:pt x="298" y="0"/>
                  </a:lnTo>
                  <a:cubicBezTo>
                    <a:pt x="258" y="27"/>
                    <a:pt x="210" y="34"/>
                    <a:pt x="159" y="34"/>
                  </a:cubicBezTo>
                  <a:cubicBezTo>
                    <a:pt x="109" y="34"/>
                    <a:pt x="54" y="27"/>
                    <a:pt x="0" y="27"/>
                  </a:cubicBezTo>
                  <a:cubicBezTo>
                    <a:pt x="27" y="82"/>
                    <a:pt x="81" y="136"/>
                    <a:pt x="136" y="136"/>
                  </a:cubicBezTo>
                  <a:cubicBezTo>
                    <a:pt x="217" y="136"/>
                    <a:pt x="271" y="82"/>
                    <a:pt x="29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43"/>
            <p:cNvSpPr/>
            <p:nvPr/>
          </p:nvSpPr>
          <p:spPr>
            <a:xfrm>
              <a:off x="3294190" y="152647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43"/>
            <p:cNvSpPr/>
            <p:nvPr/>
          </p:nvSpPr>
          <p:spPr>
            <a:xfrm>
              <a:off x="3321348" y="1499314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43"/>
            <p:cNvSpPr/>
            <p:nvPr/>
          </p:nvSpPr>
          <p:spPr>
            <a:xfrm>
              <a:off x="3294190" y="157898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43"/>
            <p:cNvSpPr/>
            <p:nvPr/>
          </p:nvSpPr>
          <p:spPr>
            <a:xfrm>
              <a:off x="3321348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43"/>
            <p:cNvSpPr/>
            <p:nvPr/>
          </p:nvSpPr>
          <p:spPr>
            <a:xfrm>
              <a:off x="3294190" y="1631432"/>
              <a:ext cx="21819" cy="18149"/>
            </a:xfrm>
            <a:custGeom>
              <a:avLst/>
              <a:gdLst/>
              <a:ahLst/>
              <a:cxnLst/>
              <a:rect l="l" t="t" r="r" b="b"/>
              <a:pathLst>
                <a:path w="327" h="272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191"/>
                    <a:pt x="28" y="245"/>
                    <a:pt x="82" y="272"/>
                  </a:cubicBezTo>
                  <a:cubicBezTo>
                    <a:pt x="136" y="272"/>
                    <a:pt x="190" y="272"/>
                    <a:pt x="218" y="245"/>
                  </a:cubicBezTo>
                  <a:cubicBezTo>
                    <a:pt x="245" y="218"/>
                    <a:pt x="272" y="191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43"/>
            <p:cNvSpPr/>
            <p:nvPr/>
          </p:nvSpPr>
          <p:spPr>
            <a:xfrm>
              <a:off x="3268834" y="1499314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43"/>
            <p:cNvSpPr/>
            <p:nvPr/>
          </p:nvSpPr>
          <p:spPr>
            <a:xfrm>
              <a:off x="3241743" y="152647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43"/>
            <p:cNvSpPr/>
            <p:nvPr/>
          </p:nvSpPr>
          <p:spPr>
            <a:xfrm>
              <a:off x="3241743" y="157898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43"/>
            <p:cNvSpPr/>
            <p:nvPr/>
          </p:nvSpPr>
          <p:spPr>
            <a:xfrm>
              <a:off x="3268834" y="155182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43"/>
            <p:cNvSpPr/>
            <p:nvPr/>
          </p:nvSpPr>
          <p:spPr>
            <a:xfrm>
              <a:off x="3241743" y="163143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43"/>
            <p:cNvSpPr/>
            <p:nvPr/>
          </p:nvSpPr>
          <p:spPr>
            <a:xfrm>
              <a:off x="3268834" y="160427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43"/>
            <p:cNvSpPr/>
            <p:nvPr/>
          </p:nvSpPr>
          <p:spPr>
            <a:xfrm>
              <a:off x="3241743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54" y="272"/>
                    <a:pt x="136" y="299"/>
                  </a:cubicBezTo>
                  <a:cubicBezTo>
                    <a:pt x="163" y="217"/>
                    <a:pt x="217" y="136"/>
                    <a:pt x="298" y="109"/>
                  </a:cubicBezTo>
                  <a:cubicBezTo>
                    <a:pt x="271" y="27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43"/>
            <p:cNvSpPr/>
            <p:nvPr/>
          </p:nvSpPr>
          <p:spPr>
            <a:xfrm>
              <a:off x="3216387" y="1709302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lnTo>
                    <a:pt x="299" y="163"/>
                  </a:ln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43"/>
            <p:cNvSpPr/>
            <p:nvPr/>
          </p:nvSpPr>
          <p:spPr>
            <a:xfrm>
              <a:off x="3216387" y="1499314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28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44" y="28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43"/>
            <p:cNvSpPr/>
            <p:nvPr/>
          </p:nvSpPr>
          <p:spPr>
            <a:xfrm>
              <a:off x="3189230" y="152647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43"/>
            <p:cNvSpPr/>
            <p:nvPr/>
          </p:nvSpPr>
          <p:spPr>
            <a:xfrm>
              <a:off x="3189230" y="157898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43"/>
            <p:cNvSpPr/>
            <p:nvPr/>
          </p:nvSpPr>
          <p:spPr>
            <a:xfrm>
              <a:off x="3216387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43"/>
            <p:cNvSpPr/>
            <p:nvPr/>
          </p:nvSpPr>
          <p:spPr>
            <a:xfrm>
              <a:off x="3189230" y="163143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43"/>
            <p:cNvSpPr/>
            <p:nvPr/>
          </p:nvSpPr>
          <p:spPr>
            <a:xfrm>
              <a:off x="3216387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43"/>
            <p:cNvSpPr/>
            <p:nvPr/>
          </p:nvSpPr>
          <p:spPr>
            <a:xfrm>
              <a:off x="3189230" y="168394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43"/>
            <p:cNvSpPr/>
            <p:nvPr/>
          </p:nvSpPr>
          <p:spPr>
            <a:xfrm>
              <a:off x="3216387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43"/>
            <p:cNvSpPr/>
            <p:nvPr/>
          </p:nvSpPr>
          <p:spPr>
            <a:xfrm>
              <a:off x="3189230" y="1736393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191"/>
                    <a:pt x="28" y="245"/>
                    <a:pt x="55" y="272"/>
                  </a:cubicBezTo>
                  <a:cubicBezTo>
                    <a:pt x="109" y="137"/>
                    <a:pt x="217" y="137"/>
                    <a:pt x="299" y="82"/>
                  </a:cubicBezTo>
                  <a:cubicBezTo>
                    <a:pt x="272" y="28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43"/>
            <p:cNvSpPr/>
            <p:nvPr/>
          </p:nvSpPr>
          <p:spPr>
            <a:xfrm>
              <a:off x="3163874" y="1814263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72" y="271"/>
                    <a:pt x="299" y="190"/>
                  </a:cubicBezTo>
                  <a:cubicBezTo>
                    <a:pt x="272" y="190"/>
                    <a:pt x="272" y="190"/>
                    <a:pt x="245" y="163"/>
                  </a:cubicBezTo>
                  <a:cubicBezTo>
                    <a:pt x="272" y="136"/>
                    <a:pt x="272" y="109"/>
                    <a:pt x="272" y="109"/>
                  </a:cubicBezTo>
                  <a:cubicBezTo>
                    <a:pt x="272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43"/>
            <p:cNvSpPr/>
            <p:nvPr/>
          </p:nvSpPr>
          <p:spPr>
            <a:xfrm>
              <a:off x="3136716" y="152647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43"/>
            <p:cNvSpPr/>
            <p:nvPr/>
          </p:nvSpPr>
          <p:spPr>
            <a:xfrm>
              <a:off x="3163874" y="1499314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109" y="28"/>
                    <a:pt x="55" y="55"/>
                    <a:pt x="1" y="136"/>
                  </a:cubicBezTo>
                  <a:cubicBezTo>
                    <a:pt x="1" y="136"/>
                    <a:pt x="1" y="136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45" y="28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43"/>
            <p:cNvSpPr/>
            <p:nvPr/>
          </p:nvSpPr>
          <p:spPr>
            <a:xfrm>
              <a:off x="3136716" y="157898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43"/>
            <p:cNvSpPr/>
            <p:nvPr/>
          </p:nvSpPr>
          <p:spPr>
            <a:xfrm>
              <a:off x="3163874" y="1551828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43"/>
            <p:cNvSpPr/>
            <p:nvPr/>
          </p:nvSpPr>
          <p:spPr>
            <a:xfrm>
              <a:off x="3165675" y="1604275"/>
              <a:ext cx="7340" cy="3737"/>
            </a:xfrm>
            <a:custGeom>
              <a:avLst/>
              <a:gdLst/>
              <a:ahLst/>
              <a:cxnLst/>
              <a:rect l="l" t="t" r="r" b="b"/>
              <a:pathLst>
                <a:path w="110" h="56" extrusionOk="0">
                  <a:moveTo>
                    <a:pt x="109" y="1"/>
                  </a:moveTo>
                  <a:cubicBezTo>
                    <a:pt x="55" y="1"/>
                    <a:pt x="28" y="28"/>
                    <a:pt x="1" y="55"/>
                  </a:cubicBezTo>
                  <a:cubicBezTo>
                    <a:pt x="28" y="55"/>
                    <a:pt x="82" y="28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43"/>
            <p:cNvSpPr/>
            <p:nvPr/>
          </p:nvSpPr>
          <p:spPr>
            <a:xfrm>
              <a:off x="3136716" y="163143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109" y="1"/>
                    <a:pt x="82" y="1"/>
                    <a:pt x="55" y="28"/>
                  </a:cubicBezTo>
                  <a:cubicBezTo>
                    <a:pt x="136" y="82"/>
                    <a:pt x="191" y="163"/>
                    <a:pt x="218" y="191"/>
                  </a:cubicBezTo>
                  <a:cubicBezTo>
                    <a:pt x="136" y="191"/>
                    <a:pt x="82" y="163"/>
                    <a:pt x="1" y="109"/>
                  </a:cubicBezTo>
                  <a:cubicBezTo>
                    <a:pt x="1" y="109"/>
                    <a:pt x="1" y="136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43"/>
            <p:cNvSpPr/>
            <p:nvPr/>
          </p:nvSpPr>
          <p:spPr>
            <a:xfrm>
              <a:off x="3163874" y="1607945"/>
              <a:ext cx="20017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245" y="0"/>
                  </a:moveTo>
                  <a:cubicBezTo>
                    <a:pt x="163" y="54"/>
                    <a:pt x="82" y="82"/>
                    <a:pt x="1" y="136"/>
                  </a:cubicBezTo>
                  <a:cubicBezTo>
                    <a:pt x="1" y="190"/>
                    <a:pt x="55" y="271"/>
                    <a:pt x="136" y="271"/>
                  </a:cubicBezTo>
                  <a:cubicBezTo>
                    <a:pt x="218" y="271"/>
                    <a:pt x="299" y="190"/>
                    <a:pt x="299" y="109"/>
                  </a:cubicBezTo>
                  <a:cubicBezTo>
                    <a:pt x="299" y="54"/>
                    <a:pt x="272" y="27"/>
                    <a:pt x="24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43"/>
            <p:cNvSpPr/>
            <p:nvPr/>
          </p:nvSpPr>
          <p:spPr>
            <a:xfrm>
              <a:off x="3111427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81" y="0"/>
                    <a:pt x="27" y="28"/>
                    <a:pt x="0" y="82"/>
                  </a:cubicBezTo>
                  <a:cubicBezTo>
                    <a:pt x="27" y="109"/>
                    <a:pt x="27" y="109"/>
                    <a:pt x="27" y="136"/>
                  </a:cubicBezTo>
                  <a:cubicBezTo>
                    <a:pt x="27" y="163"/>
                    <a:pt x="27" y="190"/>
                    <a:pt x="0" y="217"/>
                  </a:cubicBezTo>
                  <a:cubicBezTo>
                    <a:pt x="27" y="272"/>
                    <a:pt x="81" y="326"/>
                    <a:pt x="136" y="326"/>
                  </a:cubicBezTo>
                  <a:cubicBezTo>
                    <a:pt x="217" y="326"/>
                    <a:pt x="298" y="245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43"/>
            <p:cNvSpPr/>
            <p:nvPr/>
          </p:nvSpPr>
          <p:spPr>
            <a:xfrm>
              <a:off x="3136716" y="168394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43"/>
            <p:cNvSpPr/>
            <p:nvPr/>
          </p:nvSpPr>
          <p:spPr>
            <a:xfrm>
              <a:off x="3163874" y="1656788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43"/>
            <p:cNvSpPr/>
            <p:nvPr/>
          </p:nvSpPr>
          <p:spPr>
            <a:xfrm>
              <a:off x="3136716" y="173639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43"/>
            <p:cNvSpPr/>
            <p:nvPr/>
          </p:nvSpPr>
          <p:spPr>
            <a:xfrm>
              <a:off x="3163874" y="1709302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43"/>
            <p:cNvSpPr/>
            <p:nvPr/>
          </p:nvSpPr>
          <p:spPr>
            <a:xfrm>
              <a:off x="3111427" y="1761749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191"/>
                    <a:pt x="0" y="218"/>
                    <a:pt x="0" y="245"/>
                  </a:cubicBezTo>
                  <a:lnTo>
                    <a:pt x="271" y="245"/>
                  </a:lnTo>
                  <a:cubicBezTo>
                    <a:pt x="298" y="218"/>
                    <a:pt x="298" y="191"/>
                    <a:pt x="298" y="163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4699;p43"/>
            <p:cNvSpPr/>
            <p:nvPr/>
          </p:nvSpPr>
          <p:spPr>
            <a:xfrm>
              <a:off x="3136716" y="1801585"/>
              <a:ext cx="20017" cy="7273"/>
            </a:xfrm>
            <a:custGeom>
              <a:avLst/>
              <a:gdLst/>
              <a:ahLst/>
              <a:cxnLst/>
              <a:rect l="l" t="t" r="r" b="b"/>
              <a:pathLst>
                <a:path w="300" h="109" extrusionOk="0">
                  <a:moveTo>
                    <a:pt x="1" y="0"/>
                  </a:moveTo>
                  <a:cubicBezTo>
                    <a:pt x="28" y="55"/>
                    <a:pt x="82" y="109"/>
                    <a:pt x="164" y="109"/>
                  </a:cubicBezTo>
                  <a:cubicBezTo>
                    <a:pt x="218" y="109"/>
                    <a:pt x="299" y="55"/>
                    <a:pt x="29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4700;p43"/>
            <p:cNvSpPr/>
            <p:nvPr/>
          </p:nvSpPr>
          <p:spPr>
            <a:xfrm>
              <a:off x="3163874" y="1761749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43"/>
            <p:cNvSpPr/>
            <p:nvPr/>
          </p:nvSpPr>
          <p:spPr>
            <a:xfrm>
              <a:off x="3111427" y="181426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8" y="244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4702;p43"/>
            <p:cNvSpPr/>
            <p:nvPr/>
          </p:nvSpPr>
          <p:spPr>
            <a:xfrm>
              <a:off x="3084269" y="152647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4703;p43"/>
            <p:cNvSpPr/>
            <p:nvPr/>
          </p:nvSpPr>
          <p:spPr>
            <a:xfrm>
              <a:off x="3084269" y="157898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4704;p43"/>
            <p:cNvSpPr/>
            <p:nvPr/>
          </p:nvSpPr>
          <p:spPr>
            <a:xfrm>
              <a:off x="3111427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4705;p43"/>
            <p:cNvSpPr/>
            <p:nvPr/>
          </p:nvSpPr>
          <p:spPr>
            <a:xfrm>
              <a:off x="3111427" y="1604275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54" y="164"/>
                    <a:pt x="81" y="55"/>
                    <a:pt x="136" y="55"/>
                  </a:cubicBezTo>
                  <a:cubicBezTo>
                    <a:pt x="190" y="55"/>
                    <a:pt x="217" y="82"/>
                    <a:pt x="298" y="109"/>
                  </a:cubicBezTo>
                  <a:cubicBezTo>
                    <a:pt x="271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43"/>
            <p:cNvSpPr/>
            <p:nvPr/>
          </p:nvSpPr>
          <p:spPr>
            <a:xfrm>
              <a:off x="3084269" y="1631432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82" y="191"/>
                    <a:pt x="163" y="218"/>
                    <a:pt x="244" y="272"/>
                  </a:cubicBezTo>
                  <a:cubicBezTo>
                    <a:pt x="299" y="245"/>
                    <a:pt x="299" y="191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43"/>
            <p:cNvSpPr/>
            <p:nvPr/>
          </p:nvSpPr>
          <p:spPr>
            <a:xfrm>
              <a:off x="3113228" y="1620623"/>
              <a:ext cx="10876" cy="5471"/>
            </a:xfrm>
            <a:custGeom>
              <a:avLst/>
              <a:gdLst/>
              <a:ahLst/>
              <a:cxnLst/>
              <a:rect l="l" t="t" r="r" b="b"/>
              <a:pathLst>
                <a:path w="163" h="82" extrusionOk="0">
                  <a:moveTo>
                    <a:pt x="0" y="0"/>
                  </a:moveTo>
                  <a:cubicBezTo>
                    <a:pt x="27" y="27"/>
                    <a:pt x="54" y="81"/>
                    <a:pt x="109" y="81"/>
                  </a:cubicBezTo>
                  <a:cubicBezTo>
                    <a:pt x="136" y="81"/>
                    <a:pt x="136" y="54"/>
                    <a:pt x="163" y="54"/>
                  </a:cubicBezTo>
                  <a:cubicBezTo>
                    <a:pt x="136" y="54"/>
                    <a:pt x="109" y="27"/>
                    <a:pt x="82" y="27"/>
                  </a:cubicBezTo>
                  <a:cubicBezTo>
                    <a:pt x="54" y="0"/>
                    <a:pt x="27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43"/>
            <p:cNvSpPr/>
            <p:nvPr/>
          </p:nvSpPr>
          <p:spPr>
            <a:xfrm>
              <a:off x="3084269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43"/>
            <p:cNvSpPr/>
            <p:nvPr/>
          </p:nvSpPr>
          <p:spPr>
            <a:xfrm>
              <a:off x="3067988" y="1709302"/>
              <a:ext cx="5471" cy="1868"/>
            </a:xfrm>
            <a:custGeom>
              <a:avLst/>
              <a:gdLst/>
              <a:ahLst/>
              <a:cxnLst/>
              <a:rect l="l" t="t" r="r" b="b"/>
              <a:pathLst>
                <a:path w="82" h="28" extrusionOk="0">
                  <a:moveTo>
                    <a:pt x="0" y="0"/>
                  </a:moveTo>
                  <a:lnTo>
                    <a:pt x="0" y="27"/>
                  </a:lnTo>
                  <a:lnTo>
                    <a:pt x="82" y="27"/>
                  </a:lnTo>
                  <a:cubicBezTo>
                    <a:pt x="54" y="27"/>
                    <a:pt x="27" y="0"/>
                    <a:pt x="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43"/>
            <p:cNvSpPr/>
            <p:nvPr/>
          </p:nvSpPr>
          <p:spPr>
            <a:xfrm>
              <a:off x="3084269" y="173639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43"/>
            <p:cNvSpPr/>
            <p:nvPr/>
          </p:nvSpPr>
          <p:spPr>
            <a:xfrm>
              <a:off x="3111427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8" y="244"/>
                    <a:pt x="298" y="163"/>
                  </a:cubicBezTo>
                  <a:cubicBezTo>
                    <a:pt x="298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43"/>
            <p:cNvSpPr/>
            <p:nvPr/>
          </p:nvSpPr>
          <p:spPr>
            <a:xfrm>
              <a:off x="3058913" y="1761749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163"/>
                    <a:pt x="1" y="191"/>
                    <a:pt x="1" y="191"/>
                  </a:cubicBezTo>
                  <a:cubicBezTo>
                    <a:pt x="82" y="245"/>
                    <a:pt x="163" y="245"/>
                    <a:pt x="245" y="272"/>
                  </a:cubicBezTo>
                  <a:cubicBezTo>
                    <a:pt x="272" y="245"/>
                    <a:pt x="299" y="218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43"/>
            <p:cNvSpPr/>
            <p:nvPr/>
          </p:nvSpPr>
          <p:spPr>
            <a:xfrm>
              <a:off x="3037227" y="1542753"/>
              <a:ext cx="10876" cy="3670"/>
            </a:xfrm>
            <a:custGeom>
              <a:avLst/>
              <a:gdLst/>
              <a:ahLst/>
              <a:cxnLst/>
              <a:rect l="l" t="t" r="r" b="b"/>
              <a:pathLst>
                <a:path w="163" h="55" extrusionOk="0">
                  <a:moveTo>
                    <a:pt x="163" y="1"/>
                  </a:moveTo>
                  <a:cubicBezTo>
                    <a:pt x="136" y="28"/>
                    <a:pt x="81" y="28"/>
                    <a:pt x="0" y="28"/>
                  </a:cubicBezTo>
                  <a:cubicBezTo>
                    <a:pt x="27" y="55"/>
                    <a:pt x="54" y="55"/>
                    <a:pt x="81" y="55"/>
                  </a:cubicBezTo>
                  <a:cubicBezTo>
                    <a:pt x="109" y="55"/>
                    <a:pt x="136" y="28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43"/>
            <p:cNvSpPr/>
            <p:nvPr/>
          </p:nvSpPr>
          <p:spPr>
            <a:xfrm>
              <a:off x="3031755" y="1578985"/>
              <a:ext cx="20017" cy="9075"/>
            </a:xfrm>
            <a:custGeom>
              <a:avLst/>
              <a:gdLst/>
              <a:ahLst/>
              <a:cxnLst/>
              <a:rect l="l" t="t" r="r" b="b"/>
              <a:pathLst>
                <a:path w="300" h="136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lnTo>
                    <a:pt x="299" y="136"/>
                  </a:ln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43"/>
            <p:cNvSpPr/>
            <p:nvPr/>
          </p:nvSpPr>
          <p:spPr>
            <a:xfrm>
              <a:off x="3040830" y="1587993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63" y="1"/>
                  </a:moveTo>
                  <a:lnTo>
                    <a:pt x="163" y="1"/>
                  </a:lnTo>
                  <a:cubicBezTo>
                    <a:pt x="82" y="28"/>
                    <a:pt x="55" y="55"/>
                    <a:pt x="0" y="109"/>
                  </a:cubicBezTo>
                  <a:cubicBezTo>
                    <a:pt x="0" y="136"/>
                    <a:pt x="27" y="136"/>
                    <a:pt x="55" y="164"/>
                  </a:cubicBezTo>
                  <a:cubicBezTo>
                    <a:pt x="109" y="136"/>
                    <a:pt x="163" y="82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43"/>
            <p:cNvSpPr/>
            <p:nvPr/>
          </p:nvSpPr>
          <p:spPr>
            <a:xfrm>
              <a:off x="3058913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190"/>
                    <a:pt x="1" y="217"/>
                    <a:pt x="1" y="244"/>
                  </a:cubicBezTo>
                  <a:lnTo>
                    <a:pt x="55" y="244"/>
                  </a:lnTo>
                  <a:cubicBezTo>
                    <a:pt x="55" y="244"/>
                    <a:pt x="28" y="244"/>
                    <a:pt x="28" y="272"/>
                  </a:cubicBezTo>
                  <a:cubicBezTo>
                    <a:pt x="55" y="299"/>
                    <a:pt x="109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43"/>
            <p:cNvSpPr/>
            <p:nvPr/>
          </p:nvSpPr>
          <p:spPr>
            <a:xfrm>
              <a:off x="3060715" y="1604275"/>
              <a:ext cx="14546" cy="3737"/>
            </a:xfrm>
            <a:custGeom>
              <a:avLst/>
              <a:gdLst/>
              <a:ahLst/>
              <a:cxnLst/>
              <a:rect l="l" t="t" r="r" b="b"/>
              <a:pathLst>
                <a:path w="218" h="56" extrusionOk="0">
                  <a:moveTo>
                    <a:pt x="109" y="1"/>
                  </a:moveTo>
                  <a:cubicBezTo>
                    <a:pt x="82" y="1"/>
                    <a:pt x="28" y="28"/>
                    <a:pt x="1" y="55"/>
                  </a:cubicBezTo>
                  <a:lnTo>
                    <a:pt x="218" y="55"/>
                  </a:lnTo>
                  <a:cubicBezTo>
                    <a:pt x="191" y="28"/>
                    <a:pt x="163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43"/>
            <p:cNvSpPr/>
            <p:nvPr/>
          </p:nvSpPr>
          <p:spPr>
            <a:xfrm>
              <a:off x="3031755" y="163143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43"/>
            <p:cNvSpPr/>
            <p:nvPr/>
          </p:nvSpPr>
          <p:spPr>
            <a:xfrm>
              <a:off x="3058913" y="1616953"/>
              <a:ext cx="5471" cy="7340"/>
            </a:xfrm>
            <a:custGeom>
              <a:avLst/>
              <a:gdLst/>
              <a:ahLst/>
              <a:cxnLst/>
              <a:rect l="l" t="t" r="r" b="b"/>
              <a:pathLst>
                <a:path w="82" h="110" extrusionOk="0">
                  <a:moveTo>
                    <a:pt x="1" y="1"/>
                  </a:moveTo>
                  <a:cubicBezTo>
                    <a:pt x="1" y="55"/>
                    <a:pt x="28" y="82"/>
                    <a:pt x="82" y="109"/>
                  </a:cubicBezTo>
                  <a:cubicBezTo>
                    <a:pt x="82" y="28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43"/>
            <p:cNvSpPr/>
            <p:nvPr/>
          </p:nvSpPr>
          <p:spPr>
            <a:xfrm>
              <a:off x="3058913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43"/>
            <p:cNvSpPr/>
            <p:nvPr/>
          </p:nvSpPr>
          <p:spPr>
            <a:xfrm>
              <a:off x="3006399" y="1656788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82" y="0"/>
                    <a:pt x="55" y="28"/>
                    <a:pt x="28" y="82"/>
                  </a:cubicBezTo>
                  <a:cubicBezTo>
                    <a:pt x="55" y="82"/>
                    <a:pt x="109" y="109"/>
                    <a:pt x="164" y="136"/>
                  </a:cubicBezTo>
                  <a:lnTo>
                    <a:pt x="1" y="136"/>
                  </a:lnTo>
                  <a:cubicBezTo>
                    <a:pt x="1" y="136"/>
                    <a:pt x="1" y="163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43"/>
            <p:cNvSpPr/>
            <p:nvPr/>
          </p:nvSpPr>
          <p:spPr>
            <a:xfrm>
              <a:off x="3031755" y="168394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190"/>
                    <a:pt x="28" y="217"/>
                    <a:pt x="55" y="244"/>
                  </a:cubicBezTo>
                  <a:cubicBezTo>
                    <a:pt x="55" y="272"/>
                    <a:pt x="82" y="272"/>
                    <a:pt x="109" y="299"/>
                  </a:cubicBezTo>
                  <a:lnTo>
                    <a:pt x="163" y="299"/>
                  </a:lnTo>
                  <a:cubicBezTo>
                    <a:pt x="191" y="299"/>
                    <a:pt x="218" y="299"/>
                    <a:pt x="218" y="272"/>
                  </a:cubicBezTo>
                  <a:lnTo>
                    <a:pt x="218" y="217"/>
                  </a:lnTo>
                  <a:lnTo>
                    <a:pt x="299" y="217"/>
                  </a:lnTo>
                  <a:cubicBezTo>
                    <a:pt x="299" y="190"/>
                    <a:pt x="299" y="163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43"/>
            <p:cNvSpPr/>
            <p:nvPr/>
          </p:nvSpPr>
          <p:spPr>
            <a:xfrm>
              <a:off x="3042632" y="1754543"/>
              <a:ext cx="5471" cy="1868"/>
            </a:xfrm>
            <a:custGeom>
              <a:avLst/>
              <a:gdLst/>
              <a:ahLst/>
              <a:cxnLst/>
              <a:rect l="l" t="t" r="r" b="b"/>
              <a:pathLst>
                <a:path w="82" h="28" extrusionOk="0">
                  <a:moveTo>
                    <a:pt x="82" y="0"/>
                  </a:moveTo>
                  <a:cubicBezTo>
                    <a:pt x="55" y="0"/>
                    <a:pt x="28" y="0"/>
                    <a:pt x="0" y="27"/>
                  </a:cubicBezTo>
                  <a:cubicBezTo>
                    <a:pt x="55" y="27"/>
                    <a:pt x="82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43"/>
            <p:cNvSpPr/>
            <p:nvPr/>
          </p:nvSpPr>
          <p:spPr>
            <a:xfrm>
              <a:off x="3058913" y="1720112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63" y="1"/>
                  </a:moveTo>
                  <a:cubicBezTo>
                    <a:pt x="109" y="1"/>
                    <a:pt x="28" y="1"/>
                    <a:pt x="1" y="28"/>
                  </a:cubicBezTo>
                  <a:cubicBezTo>
                    <a:pt x="1" y="109"/>
                    <a:pt x="55" y="164"/>
                    <a:pt x="136" y="164"/>
                  </a:cubicBezTo>
                  <a:cubicBezTo>
                    <a:pt x="218" y="164"/>
                    <a:pt x="272" y="109"/>
                    <a:pt x="299" y="28"/>
                  </a:cubicBezTo>
                  <a:cubicBezTo>
                    <a:pt x="245" y="28"/>
                    <a:pt x="218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43"/>
            <p:cNvSpPr/>
            <p:nvPr/>
          </p:nvSpPr>
          <p:spPr>
            <a:xfrm>
              <a:off x="3031755" y="1799783"/>
              <a:ext cx="5538" cy="5471"/>
            </a:xfrm>
            <a:custGeom>
              <a:avLst/>
              <a:gdLst/>
              <a:ahLst/>
              <a:cxnLst/>
              <a:rect l="l" t="t" r="r" b="b"/>
              <a:pathLst>
                <a:path w="83" h="82" extrusionOk="0">
                  <a:moveTo>
                    <a:pt x="1" y="0"/>
                  </a:moveTo>
                  <a:cubicBezTo>
                    <a:pt x="1" y="27"/>
                    <a:pt x="28" y="55"/>
                    <a:pt x="28" y="82"/>
                  </a:cubicBezTo>
                  <a:cubicBezTo>
                    <a:pt x="55" y="55"/>
                    <a:pt x="55" y="55"/>
                    <a:pt x="82" y="55"/>
                  </a:cubicBezTo>
                  <a:cubicBezTo>
                    <a:pt x="55" y="27"/>
                    <a:pt x="28" y="27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43"/>
            <p:cNvSpPr/>
            <p:nvPr/>
          </p:nvSpPr>
          <p:spPr>
            <a:xfrm>
              <a:off x="3058913" y="181606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82" y="0"/>
                  </a:moveTo>
                  <a:cubicBezTo>
                    <a:pt x="28" y="28"/>
                    <a:pt x="1" y="82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82"/>
                    <a:pt x="272" y="28"/>
                    <a:pt x="21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43"/>
            <p:cNvSpPr/>
            <p:nvPr/>
          </p:nvSpPr>
          <p:spPr>
            <a:xfrm>
              <a:off x="2979309" y="157898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09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27" y="136"/>
                    <a:pt x="27" y="136"/>
                    <a:pt x="54" y="163"/>
                  </a:cubicBezTo>
                  <a:lnTo>
                    <a:pt x="0" y="163"/>
                  </a:ln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109"/>
                    <a:pt x="298" y="82"/>
                    <a:pt x="271" y="54"/>
                  </a:cubicBezTo>
                  <a:cubicBezTo>
                    <a:pt x="217" y="27"/>
                    <a:pt x="163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43"/>
            <p:cNvSpPr/>
            <p:nvPr/>
          </p:nvSpPr>
          <p:spPr>
            <a:xfrm>
              <a:off x="3006399" y="1551828"/>
              <a:ext cx="20017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137" y="0"/>
                  </a:moveTo>
                  <a:cubicBezTo>
                    <a:pt x="82" y="27"/>
                    <a:pt x="55" y="55"/>
                    <a:pt x="1" y="82"/>
                  </a:cubicBezTo>
                  <a:cubicBezTo>
                    <a:pt x="1" y="109"/>
                    <a:pt x="1" y="136"/>
                    <a:pt x="1" y="163"/>
                  </a:cubicBezTo>
                  <a:cubicBezTo>
                    <a:pt x="1" y="190"/>
                    <a:pt x="1" y="217"/>
                    <a:pt x="1" y="217"/>
                  </a:cubicBezTo>
                  <a:lnTo>
                    <a:pt x="82" y="217"/>
                  </a:lnTo>
                  <a:cubicBezTo>
                    <a:pt x="109" y="217"/>
                    <a:pt x="164" y="190"/>
                    <a:pt x="218" y="163"/>
                  </a:cubicBezTo>
                  <a:lnTo>
                    <a:pt x="299" y="163"/>
                  </a:ln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43"/>
            <p:cNvSpPr/>
            <p:nvPr/>
          </p:nvSpPr>
          <p:spPr>
            <a:xfrm>
              <a:off x="2979309" y="163143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43"/>
            <p:cNvSpPr/>
            <p:nvPr/>
          </p:nvSpPr>
          <p:spPr>
            <a:xfrm>
              <a:off x="3006399" y="1606143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09" y="0"/>
                  </a:moveTo>
                  <a:cubicBezTo>
                    <a:pt x="28" y="0"/>
                    <a:pt x="1" y="54"/>
                    <a:pt x="1" y="136"/>
                  </a:cubicBezTo>
                  <a:cubicBezTo>
                    <a:pt x="1" y="217"/>
                    <a:pt x="55" y="298"/>
                    <a:pt x="137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109"/>
                    <a:pt x="299" y="109"/>
                    <a:pt x="299" y="81"/>
                  </a:cubicBezTo>
                  <a:cubicBezTo>
                    <a:pt x="245" y="81"/>
                    <a:pt x="218" y="81"/>
                    <a:pt x="164" y="54"/>
                  </a:cubicBezTo>
                  <a:cubicBezTo>
                    <a:pt x="137" y="54"/>
                    <a:pt x="109" y="27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43"/>
            <p:cNvSpPr/>
            <p:nvPr/>
          </p:nvSpPr>
          <p:spPr>
            <a:xfrm>
              <a:off x="2981110" y="1683946"/>
              <a:ext cx="18149" cy="9075"/>
            </a:xfrm>
            <a:custGeom>
              <a:avLst/>
              <a:gdLst/>
              <a:ahLst/>
              <a:cxnLst/>
              <a:rect l="l" t="t" r="r" b="b"/>
              <a:pathLst>
                <a:path w="272" h="136" extrusionOk="0">
                  <a:moveTo>
                    <a:pt x="136" y="0"/>
                  </a:moveTo>
                  <a:cubicBezTo>
                    <a:pt x="82" y="0"/>
                    <a:pt x="27" y="27"/>
                    <a:pt x="0" y="55"/>
                  </a:cubicBezTo>
                  <a:cubicBezTo>
                    <a:pt x="82" y="109"/>
                    <a:pt x="190" y="136"/>
                    <a:pt x="271" y="136"/>
                  </a:cubicBezTo>
                  <a:cubicBezTo>
                    <a:pt x="271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43"/>
            <p:cNvSpPr/>
            <p:nvPr/>
          </p:nvSpPr>
          <p:spPr>
            <a:xfrm>
              <a:off x="2993788" y="1694822"/>
              <a:ext cx="5471" cy="7273"/>
            </a:xfrm>
            <a:custGeom>
              <a:avLst/>
              <a:gdLst/>
              <a:ahLst/>
              <a:cxnLst/>
              <a:rect l="l" t="t" r="r" b="b"/>
              <a:pathLst>
                <a:path w="82" h="109" extrusionOk="0">
                  <a:moveTo>
                    <a:pt x="81" y="0"/>
                  </a:moveTo>
                  <a:lnTo>
                    <a:pt x="81" y="0"/>
                  </a:lnTo>
                  <a:cubicBezTo>
                    <a:pt x="54" y="27"/>
                    <a:pt x="54" y="54"/>
                    <a:pt x="0" y="54"/>
                  </a:cubicBezTo>
                  <a:cubicBezTo>
                    <a:pt x="0" y="81"/>
                    <a:pt x="0" y="81"/>
                    <a:pt x="27" y="109"/>
                  </a:cubicBezTo>
                  <a:cubicBezTo>
                    <a:pt x="54" y="81"/>
                    <a:pt x="81" y="54"/>
                    <a:pt x="8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43"/>
            <p:cNvSpPr/>
            <p:nvPr/>
          </p:nvSpPr>
          <p:spPr>
            <a:xfrm>
              <a:off x="3015474" y="1709302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43"/>
            <p:cNvSpPr/>
            <p:nvPr/>
          </p:nvSpPr>
          <p:spPr>
            <a:xfrm>
              <a:off x="2953953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136"/>
                    <a:pt x="272" y="109"/>
                    <a:pt x="272" y="82"/>
                  </a:cubicBezTo>
                  <a:cubicBezTo>
                    <a:pt x="244" y="55"/>
                    <a:pt x="217" y="55"/>
                    <a:pt x="217" y="28"/>
                  </a:cubicBezTo>
                  <a:cubicBezTo>
                    <a:pt x="190" y="28"/>
                    <a:pt x="163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43"/>
            <p:cNvSpPr/>
            <p:nvPr/>
          </p:nvSpPr>
          <p:spPr>
            <a:xfrm>
              <a:off x="2982912" y="1788907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109" y="1"/>
                  </a:moveTo>
                  <a:cubicBezTo>
                    <a:pt x="55" y="1"/>
                    <a:pt x="27" y="1"/>
                    <a:pt x="0" y="28"/>
                  </a:cubicBezTo>
                  <a:cubicBezTo>
                    <a:pt x="55" y="109"/>
                    <a:pt x="109" y="190"/>
                    <a:pt x="163" y="272"/>
                  </a:cubicBezTo>
                  <a:cubicBezTo>
                    <a:pt x="217" y="245"/>
                    <a:pt x="244" y="218"/>
                    <a:pt x="244" y="136"/>
                  </a:cubicBezTo>
                  <a:cubicBezTo>
                    <a:pt x="244" y="55"/>
                    <a:pt x="190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43"/>
            <p:cNvSpPr/>
            <p:nvPr/>
          </p:nvSpPr>
          <p:spPr>
            <a:xfrm>
              <a:off x="3006399" y="1769022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" y="0"/>
                  </a:moveTo>
                  <a:cubicBezTo>
                    <a:pt x="1" y="27"/>
                    <a:pt x="1" y="27"/>
                    <a:pt x="1" y="54"/>
                  </a:cubicBezTo>
                  <a:cubicBezTo>
                    <a:pt x="1" y="136"/>
                    <a:pt x="55" y="217"/>
                    <a:pt x="137" y="217"/>
                  </a:cubicBezTo>
                  <a:cubicBezTo>
                    <a:pt x="164" y="217"/>
                    <a:pt x="191" y="190"/>
                    <a:pt x="218" y="190"/>
                  </a:cubicBezTo>
                  <a:cubicBezTo>
                    <a:pt x="109" y="163"/>
                    <a:pt x="1" y="136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43"/>
            <p:cNvSpPr/>
            <p:nvPr/>
          </p:nvSpPr>
          <p:spPr>
            <a:xfrm>
              <a:off x="3006399" y="1814263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43"/>
            <p:cNvSpPr/>
            <p:nvPr/>
          </p:nvSpPr>
          <p:spPr>
            <a:xfrm>
              <a:off x="4190058" y="1540951"/>
              <a:ext cx="9141" cy="5471"/>
            </a:xfrm>
            <a:custGeom>
              <a:avLst/>
              <a:gdLst/>
              <a:ahLst/>
              <a:cxnLst/>
              <a:rect l="l" t="t" r="r" b="b"/>
              <a:pathLst>
                <a:path w="137" h="82" extrusionOk="0">
                  <a:moveTo>
                    <a:pt x="1" y="1"/>
                  </a:moveTo>
                  <a:lnTo>
                    <a:pt x="1" y="1"/>
                  </a:lnTo>
                  <a:cubicBezTo>
                    <a:pt x="28" y="55"/>
                    <a:pt x="55" y="82"/>
                    <a:pt x="109" y="82"/>
                  </a:cubicBezTo>
                  <a:lnTo>
                    <a:pt x="137" y="82"/>
                  </a:lnTo>
                  <a:cubicBezTo>
                    <a:pt x="82" y="55"/>
                    <a:pt x="28" y="28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43"/>
            <p:cNvSpPr/>
            <p:nvPr/>
          </p:nvSpPr>
          <p:spPr>
            <a:xfrm>
              <a:off x="4188257" y="2158104"/>
              <a:ext cx="5538" cy="7340"/>
            </a:xfrm>
            <a:custGeom>
              <a:avLst/>
              <a:gdLst/>
              <a:ahLst/>
              <a:cxnLst/>
              <a:rect l="l" t="t" r="r" b="b"/>
              <a:pathLst>
                <a:path w="83" h="110" extrusionOk="0">
                  <a:moveTo>
                    <a:pt x="82" y="1"/>
                  </a:moveTo>
                  <a:lnTo>
                    <a:pt x="82" y="1"/>
                  </a:lnTo>
                  <a:cubicBezTo>
                    <a:pt x="28" y="28"/>
                    <a:pt x="1" y="55"/>
                    <a:pt x="1" y="109"/>
                  </a:cubicBezTo>
                  <a:cubicBezTo>
                    <a:pt x="28" y="55"/>
                    <a:pt x="55" y="28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43"/>
            <p:cNvSpPr/>
            <p:nvPr/>
          </p:nvSpPr>
          <p:spPr>
            <a:xfrm>
              <a:off x="4161099" y="155182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43"/>
            <p:cNvSpPr/>
            <p:nvPr/>
          </p:nvSpPr>
          <p:spPr>
            <a:xfrm>
              <a:off x="4135810" y="157898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43"/>
            <p:cNvSpPr/>
            <p:nvPr/>
          </p:nvSpPr>
          <p:spPr>
            <a:xfrm>
              <a:off x="4108652" y="160427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43"/>
            <p:cNvSpPr/>
            <p:nvPr/>
          </p:nvSpPr>
          <p:spPr>
            <a:xfrm>
              <a:off x="4137611" y="2111062"/>
              <a:ext cx="18149" cy="12744"/>
            </a:xfrm>
            <a:custGeom>
              <a:avLst/>
              <a:gdLst/>
              <a:ahLst/>
              <a:cxnLst/>
              <a:rect l="l" t="t" r="r" b="b"/>
              <a:pathLst>
                <a:path w="272" h="191" extrusionOk="0">
                  <a:moveTo>
                    <a:pt x="190" y="1"/>
                  </a:moveTo>
                  <a:cubicBezTo>
                    <a:pt x="190" y="55"/>
                    <a:pt x="163" y="82"/>
                    <a:pt x="163" y="163"/>
                  </a:cubicBezTo>
                  <a:cubicBezTo>
                    <a:pt x="136" y="136"/>
                    <a:pt x="109" y="129"/>
                    <a:pt x="82" y="129"/>
                  </a:cubicBezTo>
                  <a:cubicBezTo>
                    <a:pt x="55" y="129"/>
                    <a:pt x="27" y="136"/>
                    <a:pt x="0" y="136"/>
                  </a:cubicBezTo>
                  <a:cubicBezTo>
                    <a:pt x="27" y="190"/>
                    <a:pt x="82" y="190"/>
                    <a:pt x="109" y="190"/>
                  </a:cubicBezTo>
                  <a:cubicBezTo>
                    <a:pt x="217" y="190"/>
                    <a:pt x="272" y="136"/>
                    <a:pt x="272" y="55"/>
                  </a:cubicBezTo>
                  <a:cubicBezTo>
                    <a:pt x="272" y="28"/>
                    <a:pt x="272" y="28"/>
                    <a:pt x="272" y="28"/>
                  </a:cubicBezTo>
                  <a:cubicBezTo>
                    <a:pt x="244" y="28"/>
                    <a:pt x="244" y="28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43"/>
            <p:cNvSpPr/>
            <p:nvPr/>
          </p:nvSpPr>
          <p:spPr>
            <a:xfrm>
              <a:off x="4135810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43"/>
            <p:cNvSpPr/>
            <p:nvPr/>
          </p:nvSpPr>
          <p:spPr>
            <a:xfrm>
              <a:off x="4161099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43"/>
            <p:cNvSpPr/>
            <p:nvPr/>
          </p:nvSpPr>
          <p:spPr>
            <a:xfrm>
              <a:off x="4063412" y="1557233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90" y="1"/>
                  </a:moveTo>
                  <a:cubicBezTo>
                    <a:pt x="136" y="28"/>
                    <a:pt x="82" y="109"/>
                    <a:pt x="0" y="218"/>
                  </a:cubicBezTo>
                  <a:lnTo>
                    <a:pt x="55" y="218"/>
                  </a:lnTo>
                  <a:cubicBezTo>
                    <a:pt x="136" y="218"/>
                    <a:pt x="217" y="163"/>
                    <a:pt x="217" y="82"/>
                  </a:cubicBezTo>
                  <a:cubicBezTo>
                    <a:pt x="217" y="55"/>
                    <a:pt x="190" y="28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43"/>
            <p:cNvSpPr/>
            <p:nvPr/>
          </p:nvSpPr>
          <p:spPr>
            <a:xfrm>
              <a:off x="4083296" y="157898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43"/>
            <p:cNvSpPr/>
            <p:nvPr/>
          </p:nvSpPr>
          <p:spPr>
            <a:xfrm>
              <a:off x="4108652" y="1557233"/>
              <a:ext cx="21752" cy="14546"/>
            </a:xfrm>
            <a:custGeom>
              <a:avLst/>
              <a:gdLst/>
              <a:ahLst/>
              <a:cxnLst/>
              <a:rect l="l" t="t" r="r" b="b"/>
              <a:pathLst>
                <a:path w="326" h="218" extrusionOk="0">
                  <a:moveTo>
                    <a:pt x="27" y="1"/>
                  </a:moveTo>
                  <a:cubicBezTo>
                    <a:pt x="27" y="28"/>
                    <a:pt x="0" y="55"/>
                    <a:pt x="0" y="82"/>
                  </a:cubicBezTo>
                  <a:cubicBezTo>
                    <a:pt x="0" y="163"/>
                    <a:pt x="82" y="218"/>
                    <a:pt x="163" y="218"/>
                  </a:cubicBezTo>
                  <a:cubicBezTo>
                    <a:pt x="244" y="218"/>
                    <a:pt x="326" y="163"/>
                    <a:pt x="326" y="82"/>
                  </a:cubicBezTo>
                  <a:cubicBezTo>
                    <a:pt x="326" y="55"/>
                    <a:pt x="299" y="28"/>
                    <a:pt x="299" y="1"/>
                  </a:cubicBezTo>
                  <a:cubicBezTo>
                    <a:pt x="272" y="1"/>
                    <a:pt x="244" y="28"/>
                    <a:pt x="217" y="28"/>
                  </a:cubicBezTo>
                  <a:cubicBezTo>
                    <a:pt x="212" y="33"/>
                    <a:pt x="201" y="35"/>
                    <a:pt x="187" y="35"/>
                  </a:cubicBezTo>
                  <a:cubicBezTo>
                    <a:pt x="132" y="35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43"/>
            <p:cNvSpPr/>
            <p:nvPr/>
          </p:nvSpPr>
          <p:spPr>
            <a:xfrm>
              <a:off x="4056138" y="160427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43"/>
            <p:cNvSpPr/>
            <p:nvPr/>
          </p:nvSpPr>
          <p:spPr>
            <a:xfrm>
              <a:off x="4083296" y="163143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43"/>
            <p:cNvSpPr/>
            <p:nvPr/>
          </p:nvSpPr>
          <p:spPr>
            <a:xfrm>
              <a:off x="4056138" y="165678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43"/>
            <p:cNvSpPr/>
            <p:nvPr/>
          </p:nvSpPr>
          <p:spPr>
            <a:xfrm>
              <a:off x="4056138" y="170930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43"/>
            <p:cNvSpPr/>
            <p:nvPr/>
          </p:nvSpPr>
          <p:spPr>
            <a:xfrm>
              <a:off x="4083296" y="173639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43"/>
            <p:cNvSpPr/>
            <p:nvPr/>
          </p:nvSpPr>
          <p:spPr>
            <a:xfrm>
              <a:off x="4108652" y="1716509"/>
              <a:ext cx="7273" cy="9141"/>
            </a:xfrm>
            <a:custGeom>
              <a:avLst/>
              <a:gdLst/>
              <a:ahLst/>
              <a:cxnLst/>
              <a:rect l="l" t="t" r="r" b="b"/>
              <a:pathLst>
                <a:path w="109" h="137" extrusionOk="0">
                  <a:moveTo>
                    <a:pt x="27" y="1"/>
                  </a:moveTo>
                  <a:cubicBezTo>
                    <a:pt x="0" y="28"/>
                    <a:pt x="0" y="28"/>
                    <a:pt x="0" y="55"/>
                  </a:cubicBezTo>
                  <a:cubicBezTo>
                    <a:pt x="0" y="82"/>
                    <a:pt x="27" y="109"/>
                    <a:pt x="27" y="136"/>
                  </a:cubicBezTo>
                  <a:cubicBezTo>
                    <a:pt x="55" y="109"/>
                    <a:pt x="82" y="109"/>
                    <a:pt x="109" y="82"/>
                  </a:cubicBezTo>
                  <a:cubicBezTo>
                    <a:pt x="82" y="55"/>
                    <a:pt x="55" y="28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43"/>
            <p:cNvSpPr/>
            <p:nvPr/>
          </p:nvSpPr>
          <p:spPr>
            <a:xfrm>
              <a:off x="4056138" y="176174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43"/>
            <p:cNvSpPr/>
            <p:nvPr/>
          </p:nvSpPr>
          <p:spPr>
            <a:xfrm>
              <a:off x="4083296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136"/>
                    <a:pt x="299" y="109"/>
                    <a:pt x="299" y="109"/>
                  </a:cubicBezTo>
                  <a:cubicBezTo>
                    <a:pt x="272" y="82"/>
                    <a:pt x="272" y="82"/>
                    <a:pt x="272" y="55"/>
                  </a:cubicBezTo>
                  <a:cubicBezTo>
                    <a:pt x="245" y="28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43"/>
            <p:cNvSpPr/>
            <p:nvPr/>
          </p:nvSpPr>
          <p:spPr>
            <a:xfrm>
              <a:off x="4056138" y="1814263"/>
              <a:ext cx="21819" cy="10876"/>
            </a:xfrm>
            <a:custGeom>
              <a:avLst/>
              <a:gdLst/>
              <a:ahLst/>
              <a:cxnLst/>
              <a:rect l="l" t="t" r="r" b="b"/>
              <a:pathLst>
                <a:path w="327" h="163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326" y="163"/>
                  </a:ln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43"/>
            <p:cNvSpPr/>
            <p:nvPr/>
          </p:nvSpPr>
          <p:spPr>
            <a:xfrm>
              <a:off x="4083296" y="1841420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179"/>
                    <a:pt x="1" y="223"/>
                    <a:pt x="29" y="252"/>
                  </a:cubicBezTo>
                  <a:lnTo>
                    <a:pt x="29" y="252"/>
                  </a:lnTo>
                  <a:cubicBezTo>
                    <a:pt x="28" y="250"/>
                    <a:pt x="28" y="247"/>
                    <a:pt x="28" y="244"/>
                  </a:cubicBezTo>
                  <a:cubicBezTo>
                    <a:pt x="136" y="244"/>
                    <a:pt x="218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  <a:moveTo>
                    <a:pt x="29" y="252"/>
                  </a:moveTo>
                  <a:cubicBezTo>
                    <a:pt x="33" y="271"/>
                    <a:pt x="55" y="271"/>
                    <a:pt x="55" y="271"/>
                  </a:cubicBezTo>
                  <a:cubicBezTo>
                    <a:pt x="44" y="266"/>
                    <a:pt x="36" y="260"/>
                    <a:pt x="29" y="252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43"/>
            <p:cNvSpPr/>
            <p:nvPr/>
          </p:nvSpPr>
          <p:spPr>
            <a:xfrm>
              <a:off x="4056138" y="186671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326"/>
                  </a:cubicBezTo>
                  <a:cubicBezTo>
                    <a:pt x="191" y="272"/>
                    <a:pt x="218" y="272"/>
                    <a:pt x="299" y="245"/>
                  </a:cubicBezTo>
                  <a:cubicBezTo>
                    <a:pt x="299" y="218"/>
                    <a:pt x="326" y="191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43"/>
            <p:cNvSpPr/>
            <p:nvPr/>
          </p:nvSpPr>
          <p:spPr>
            <a:xfrm>
              <a:off x="4085098" y="2121938"/>
              <a:ext cx="1868" cy="67"/>
            </a:xfrm>
            <a:custGeom>
              <a:avLst/>
              <a:gdLst/>
              <a:ahLst/>
              <a:cxnLst/>
              <a:rect l="l" t="t" r="r" b="b"/>
              <a:pathLst>
                <a:path w="28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43"/>
            <p:cNvSpPr/>
            <p:nvPr/>
          </p:nvSpPr>
          <p:spPr>
            <a:xfrm>
              <a:off x="4057940" y="213094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82" y="1"/>
                    <a:pt x="55" y="1"/>
                    <a:pt x="1" y="55"/>
                  </a:cubicBezTo>
                  <a:cubicBezTo>
                    <a:pt x="55" y="55"/>
                    <a:pt x="109" y="82"/>
                    <a:pt x="137" y="82"/>
                  </a:cubicBezTo>
                  <a:cubicBezTo>
                    <a:pt x="137" y="109"/>
                    <a:pt x="164" y="137"/>
                    <a:pt x="191" y="164"/>
                  </a:cubicBezTo>
                  <a:cubicBezTo>
                    <a:pt x="137" y="164"/>
                    <a:pt x="82" y="191"/>
                    <a:pt x="1" y="218"/>
                  </a:cubicBezTo>
                  <a:cubicBezTo>
                    <a:pt x="1" y="245"/>
                    <a:pt x="28" y="245"/>
                    <a:pt x="55" y="272"/>
                  </a:cubicBezTo>
                  <a:lnTo>
                    <a:pt x="109" y="272"/>
                  </a:lnTo>
                  <a:cubicBezTo>
                    <a:pt x="109" y="272"/>
                    <a:pt x="109" y="272"/>
                    <a:pt x="109" y="299"/>
                  </a:cubicBezTo>
                  <a:lnTo>
                    <a:pt x="137" y="299"/>
                  </a:ln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43"/>
            <p:cNvSpPr/>
            <p:nvPr/>
          </p:nvSpPr>
          <p:spPr>
            <a:xfrm>
              <a:off x="4083296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43"/>
            <p:cNvSpPr/>
            <p:nvPr/>
          </p:nvSpPr>
          <p:spPr>
            <a:xfrm>
              <a:off x="4108652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43"/>
            <p:cNvSpPr/>
            <p:nvPr/>
          </p:nvSpPr>
          <p:spPr>
            <a:xfrm>
              <a:off x="4108652" y="2183460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109" y="163"/>
                    <a:pt x="190" y="163"/>
                    <a:pt x="299" y="163"/>
                  </a:cubicBezTo>
                  <a:cubicBezTo>
                    <a:pt x="299" y="163"/>
                    <a:pt x="326" y="163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43"/>
            <p:cNvSpPr/>
            <p:nvPr/>
          </p:nvSpPr>
          <p:spPr>
            <a:xfrm>
              <a:off x="4032651" y="1526472"/>
              <a:ext cx="12744" cy="3670"/>
            </a:xfrm>
            <a:custGeom>
              <a:avLst/>
              <a:gdLst/>
              <a:ahLst/>
              <a:cxnLst/>
              <a:rect l="l" t="t" r="r" b="b"/>
              <a:pathLst>
                <a:path w="191" h="55" extrusionOk="0">
                  <a:moveTo>
                    <a:pt x="109" y="1"/>
                  </a:moveTo>
                  <a:cubicBezTo>
                    <a:pt x="82" y="1"/>
                    <a:pt x="27" y="1"/>
                    <a:pt x="0" y="55"/>
                  </a:cubicBezTo>
                  <a:cubicBezTo>
                    <a:pt x="54" y="28"/>
                    <a:pt x="136" y="28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43"/>
            <p:cNvSpPr/>
            <p:nvPr/>
          </p:nvSpPr>
          <p:spPr>
            <a:xfrm>
              <a:off x="4032651" y="1537348"/>
              <a:ext cx="18149" cy="9075"/>
            </a:xfrm>
            <a:custGeom>
              <a:avLst/>
              <a:gdLst/>
              <a:ahLst/>
              <a:cxnLst/>
              <a:rect l="l" t="t" r="r" b="b"/>
              <a:pathLst>
                <a:path w="272" h="136" extrusionOk="0">
                  <a:moveTo>
                    <a:pt x="244" y="0"/>
                  </a:moveTo>
                  <a:cubicBezTo>
                    <a:pt x="163" y="0"/>
                    <a:pt x="82" y="27"/>
                    <a:pt x="0" y="82"/>
                  </a:cubicBezTo>
                  <a:cubicBezTo>
                    <a:pt x="27" y="109"/>
                    <a:pt x="82" y="136"/>
                    <a:pt x="109" y="136"/>
                  </a:cubicBezTo>
                  <a:cubicBezTo>
                    <a:pt x="190" y="136"/>
                    <a:pt x="244" y="82"/>
                    <a:pt x="27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43"/>
            <p:cNvSpPr/>
            <p:nvPr/>
          </p:nvSpPr>
          <p:spPr>
            <a:xfrm>
              <a:off x="4056138" y="1506587"/>
              <a:ext cx="12744" cy="12744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28" y="0"/>
                  </a:moveTo>
                  <a:cubicBezTo>
                    <a:pt x="1" y="27"/>
                    <a:pt x="1" y="27"/>
                    <a:pt x="1" y="54"/>
                  </a:cubicBezTo>
                  <a:cubicBezTo>
                    <a:pt x="1" y="109"/>
                    <a:pt x="55" y="163"/>
                    <a:pt x="82" y="190"/>
                  </a:cubicBezTo>
                  <a:cubicBezTo>
                    <a:pt x="136" y="136"/>
                    <a:pt x="164" y="82"/>
                    <a:pt x="191" y="27"/>
                  </a:cubicBezTo>
                  <a:cubicBezTo>
                    <a:pt x="136" y="0"/>
                    <a:pt x="82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43"/>
            <p:cNvSpPr/>
            <p:nvPr/>
          </p:nvSpPr>
          <p:spPr>
            <a:xfrm>
              <a:off x="4003692" y="1499314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43"/>
            <p:cNvSpPr/>
            <p:nvPr/>
          </p:nvSpPr>
          <p:spPr>
            <a:xfrm>
              <a:off x="4056138" y="1553629"/>
              <a:ext cx="5538" cy="12744"/>
            </a:xfrm>
            <a:custGeom>
              <a:avLst/>
              <a:gdLst/>
              <a:ahLst/>
              <a:cxnLst/>
              <a:rect l="l" t="t" r="r" b="b"/>
              <a:pathLst>
                <a:path w="83" h="191" extrusionOk="0">
                  <a:moveTo>
                    <a:pt x="82" y="0"/>
                  </a:moveTo>
                  <a:cubicBezTo>
                    <a:pt x="28" y="28"/>
                    <a:pt x="1" y="82"/>
                    <a:pt x="1" y="136"/>
                  </a:cubicBezTo>
                  <a:cubicBezTo>
                    <a:pt x="1" y="136"/>
                    <a:pt x="1" y="163"/>
                    <a:pt x="28" y="190"/>
                  </a:cubicBezTo>
                  <a:cubicBezTo>
                    <a:pt x="55" y="109"/>
                    <a:pt x="82" y="55"/>
                    <a:pt x="82" y="28"/>
                  </a:cubicBezTo>
                  <a:cubicBezTo>
                    <a:pt x="82" y="28"/>
                    <a:pt x="82" y="0"/>
                    <a:pt x="82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43"/>
            <p:cNvSpPr/>
            <p:nvPr/>
          </p:nvSpPr>
          <p:spPr>
            <a:xfrm>
              <a:off x="4041659" y="1587993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136" y="1"/>
                  </a:moveTo>
                  <a:cubicBezTo>
                    <a:pt x="82" y="55"/>
                    <a:pt x="55" y="109"/>
                    <a:pt x="1" y="164"/>
                  </a:cubicBezTo>
                  <a:cubicBezTo>
                    <a:pt x="82" y="136"/>
                    <a:pt x="136" y="82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43"/>
            <p:cNvSpPr/>
            <p:nvPr/>
          </p:nvSpPr>
          <p:spPr>
            <a:xfrm>
              <a:off x="4030849" y="1578985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190"/>
                    <a:pt x="27" y="244"/>
                    <a:pt x="54" y="271"/>
                  </a:cubicBezTo>
                  <a:cubicBezTo>
                    <a:pt x="109" y="190"/>
                    <a:pt x="190" y="109"/>
                    <a:pt x="244" y="27"/>
                  </a:cubicBezTo>
                  <a:cubicBezTo>
                    <a:pt x="217" y="0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43"/>
            <p:cNvSpPr/>
            <p:nvPr/>
          </p:nvSpPr>
          <p:spPr>
            <a:xfrm>
              <a:off x="4030849" y="163143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8" y="218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43"/>
            <p:cNvSpPr/>
            <p:nvPr/>
          </p:nvSpPr>
          <p:spPr>
            <a:xfrm>
              <a:off x="4030849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36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43"/>
            <p:cNvSpPr/>
            <p:nvPr/>
          </p:nvSpPr>
          <p:spPr>
            <a:xfrm>
              <a:off x="4030849" y="173639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37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43"/>
            <p:cNvSpPr/>
            <p:nvPr/>
          </p:nvSpPr>
          <p:spPr>
            <a:xfrm>
              <a:off x="4030849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43"/>
            <p:cNvSpPr/>
            <p:nvPr/>
          </p:nvSpPr>
          <p:spPr>
            <a:xfrm>
              <a:off x="4030849" y="184142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8" y="244"/>
                    <a:pt x="298" y="136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43"/>
            <p:cNvSpPr/>
            <p:nvPr/>
          </p:nvSpPr>
          <p:spPr>
            <a:xfrm>
              <a:off x="4056138" y="1825072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1"/>
                  </a:moveTo>
                  <a:cubicBezTo>
                    <a:pt x="1" y="82"/>
                    <a:pt x="82" y="164"/>
                    <a:pt x="164" y="164"/>
                  </a:cubicBezTo>
                  <a:cubicBezTo>
                    <a:pt x="245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43"/>
            <p:cNvSpPr/>
            <p:nvPr/>
          </p:nvSpPr>
          <p:spPr>
            <a:xfrm>
              <a:off x="4030849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81" y="1"/>
                    <a:pt x="27" y="28"/>
                    <a:pt x="0" y="82"/>
                  </a:cubicBezTo>
                  <a:cubicBezTo>
                    <a:pt x="27" y="163"/>
                    <a:pt x="109" y="245"/>
                    <a:pt x="163" y="299"/>
                  </a:cubicBezTo>
                  <a:cubicBezTo>
                    <a:pt x="244" y="299"/>
                    <a:pt x="298" y="218"/>
                    <a:pt x="298" y="163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43"/>
            <p:cNvSpPr/>
            <p:nvPr/>
          </p:nvSpPr>
          <p:spPr>
            <a:xfrm>
              <a:off x="4057940" y="1921025"/>
              <a:ext cx="7340" cy="3670"/>
            </a:xfrm>
            <a:custGeom>
              <a:avLst/>
              <a:gdLst/>
              <a:ahLst/>
              <a:cxnLst/>
              <a:rect l="l" t="t" r="r" b="b"/>
              <a:pathLst>
                <a:path w="110" h="55" extrusionOk="0">
                  <a:moveTo>
                    <a:pt x="109" y="1"/>
                  </a:moveTo>
                  <a:cubicBezTo>
                    <a:pt x="55" y="1"/>
                    <a:pt x="28" y="28"/>
                    <a:pt x="1" y="55"/>
                  </a:cubicBezTo>
                  <a:lnTo>
                    <a:pt x="28" y="55"/>
                  </a:lnTo>
                  <a:cubicBezTo>
                    <a:pt x="55" y="55"/>
                    <a:pt x="82" y="28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43"/>
            <p:cNvSpPr/>
            <p:nvPr/>
          </p:nvSpPr>
          <p:spPr>
            <a:xfrm>
              <a:off x="4030849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54" y="163"/>
                    <a:pt x="81" y="244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43"/>
            <p:cNvSpPr/>
            <p:nvPr/>
          </p:nvSpPr>
          <p:spPr>
            <a:xfrm>
              <a:off x="4007295" y="1971737"/>
              <a:ext cx="7273" cy="3670"/>
            </a:xfrm>
            <a:custGeom>
              <a:avLst/>
              <a:gdLst/>
              <a:ahLst/>
              <a:cxnLst/>
              <a:rect l="l" t="t" r="r" b="b"/>
              <a:pathLst>
                <a:path w="109" h="55" extrusionOk="0">
                  <a:moveTo>
                    <a:pt x="109" y="0"/>
                  </a:moveTo>
                  <a:cubicBezTo>
                    <a:pt x="55" y="0"/>
                    <a:pt x="28" y="27"/>
                    <a:pt x="0" y="54"/>
                  </a:cubicBezTo>
                  <a:cubicBezTo>
                    <a:pt x="28" y="54"/>
                    <a:pt x="55" y="27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43"/>
            <p:cNvSpPr/>
            <p:nvPr/>
          </p:nvSpPr>
          <p:spPr>
            <a:xfrm>
              <a:off x="4030849" y="1998828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191"/>
                    <a:pt x="0" y="218"/>
                    <a:pt x="27" y="245"/>
                  </a:cubicBezTo>
                  <a:cubicBezTo>
                    <a:pt x="54" y="218"/>
                    <a:pt x="109" y="164"/>
                    <a:pt x="163" y="164"/>
                  </a:cubicBezTo>
                  <a:cubicBezTo>
                    <a:pt x="217" y="137"/>
                    <a:pt x="244" y="109"/>
                    <a:pt x="298" y="109"/>
                  </a:cubicBezTo>
                  <a:cubicBezTo>
                    <a:pt x="271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43"/>
            <p:cNvSpPr/>
            <p:nvPr/>
          </p:nvSpPr>
          <p:spPr>
            <a:xfrm>
              <a:off x="4056138" y="1971737"/>
              <a:ext cx="20018" cy="10876"/>
            </a:xfrm>
            <a:custGeom>
              <a:avLst/>
              <a:gdLst/>
              <a:ahLst/>
              <a:cxnLst/>
              <a:rect l="l" t="t" r="r" b="b"/>
              <a:pathLst>
                <a:path w="300" h="163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lnTo>
                    <a:pt x="82" y="163"/>
                  </a:lnTo>
                  <a:cubicBezTo>
                    <a:pt x="164" y="163"/>
                    <a:pt x="272" y="163"/>
                    <a:pt x="299" y="81"/>
                  </a:cubicBezTo>
                  <a:cubicBezTo>
                    <a:pt x="272" y="54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43"/>
            <p:cNvSpPr/>
            <p:nvPr/>
          </p:nvSpPr>
          <p:spPr>
            <a:xfrm>
              <a:off x="4003692" y="1977142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27" y="0"/>
                  </a:moveTo>
                  <a:cubicBezTo>
                    <a:pt x="27" y="28"/>
                    <a:pt x="0" y="55"/>
                    <a:pt x="0" y="82"/>
                  </a:cubicBezTo>
                  <a:cubicBezTo>
                    <a:pt x="0" y="163"/>
                    <a:pt x="82" y="245"/>
                    <a:pt x="163" y="245"/>
                  </a:cubicBezTo>
                  <a:cubicBezTo>
                    <a:pt x="190" y="245"/>
                    <a:pt x="244" y="217"/>
                    <a:pt x="271" y="190"/>
                  </a:cubicBezTo>
                  <a:cubicBezTo>
                    <a:pt x="136" y="163"/>
                    <a:pt x="54" y="82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43"/>
            <p:cNvSpPr/>
            <p:nvPr/>
          </p:nvSpPr>
          <p:spPr>
            <a:xfrm>
              <a:off x="4039857" y="2120537"/>
              <a:ext cx="7340" cy="3270"/>
            </a:xfrm>
            <a:custGeom>
              <a:avLst/>
              <a:gdLst/>
              <a:ahLst/>
              <a:cxnLst/>
              <a:rect l="l" t="t" r="r" b="b"/>
              <a:pathLst>
                <a:path w="110" h="49" extrusionOk="0">
                  <a:moveTo>
                    <a:pt x="65" y="1"/>
                  </a:moveTo>
                  <a:cubicBezTo>
                    <a:pt x="48" y="1"/>
                    <a:pt x="28" y="8"/>
                    <a:pt x="1" y="21"/>
                  </a:cubicBezTo>
                  <a:cubicBezTo>
                    <a:pt x="1" y="21"/>
                    <a:pt x="28" y="48"/>
                    <a:pt x="28" y="48"/>
                  </a:cubicBezTo>
                  <a:cubicBezTo>
                    <a:pt x="55" y="48"/>
                    <a:pt x="82" y="48"/>
                    <a:pt x="109" y="21"/>
                  </a:cubicBezTo>
                  <a:cubicBezTo>
                    <a:pt x="96" y="8"/>
                    <a:pt x="82" y="1"/>
                    <a:pt x="6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43"/>
            <p:cNvSpPr/>
            <p:nvPr/>
          </p:nvSpPr>
          <p:spPr>
            <a:xfrm>
              <a:off x="3978336" y="1475826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28" y="0"/>
                  </a:moveTo>
                  <a:cubicBezTo>
                    <a:pt x="0" y="27"/>
                    <a:pt x="0" y="81"/>
                    <a:pt x="0" y="109"/>
                  </a:cubicBezTo>
                  <a:cubicBezTo>
                    <a:pt x="0" y="190"/>
                    <a:pt x="55" y="271"/>
                    <a:pt x="136" y="271"/>
                  </a:cubicBezTo>
                  <a:cubicBezTo>
                    <a:pt x="217" y="271"/>
                    <a:pt x="272" y="217"/>
                    <a:pt x="299" y="163"/>
                  </a:cubicBezTo>
                  <a:cubicBezTo>
                    <a:pt x="217" y="109"/>
                    <a:pt x="109" y="54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43"/>
            <p:cNvSpPr/>
            <p:nvPr/>
          </p:nvSpPr>
          <p:spPr>
            <a:xfrm>
              <a:off x="3978336" y="1526472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lnTo>
                    <a:pt x="299" y="136"/>
                  </a:ln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43"/>
            <p:cNvSpPr/>
            <p:nvPr/>
          </p:nvSpPr>
          <p:spPr>
            <a:xfrm>
              <a:off x="3978336" y="1540951"/>
              <a:ext cx="18149" cy="5471"/>
            </a:xfrm>
            <a:custGeom>
              <a:avLst/>
              <a:gdLst/>
              <a:ahLst/>
              <a:cxnLst/>
              <a:rect l="l" t="t" r="r" b="b"/>
              <a:pathLst>
                <a:path w="272" h="82" extrusionOk="0">
                  <a:moveTo>
                    <a:pt x="0" y="1"/>
                  </a:moveTo>
                  <a:cubicBezTo>
                    <a:pt x="28" y="55"/>
                    <a:pt x="82" y="82"/>
                    <a:pt x="136" y="82"/>
                  </a:cubicBezTo>
                  <a:cubicBezTo>
                    <a:pt x="217" y="82"/>
                    <a:pt x="245" y="55"/>
                    <a:pt x="27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43"/>
            <p:cNvSpPr/>
            <p:nvPr/>
          </p:nvSpPr>
          <p:spPr>
            <a:xfrm>
              <a:off x="3951178" y="1499314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43"/>
            <p:cNvSpPr/>
            <p:nvPr/>
          </p:nvSpPr>
          <p:spPr>
            <a:xfrm>
              <a:off x="3951178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43"/>
            <p:cNvSpPr/>
            <p:nvPr/>
          </p:nvSpPr>
          <p:spPr>
            <a:xfrm>
              <a:off x="3978336" y="157898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43"/>
            <p:cNvSpPr/>
            <p:nvPr/>
          </p:nvSpPr>
          <p:spPr>
            <a:xfrm>
              <a:off x="4003692" y="1553629"/>
              <a:ext cx="21752" cy="18149"/>
            </a:xfrm>
            <a:custGeom>
              <a:avLst/>
              <a:gdLst/>
              <a:ahLst/>
              <a:cxnLst/>
              <a:rect l="l" t="t" r="r" b="b"/>
              <a:pathLst>
                <a:path w="326" h="272" extrusionOk="0">
                  <a:moveTo>
                    <a:pt x="217" y="0"/>
                  </a:moveTo>
                  <a:cubicBezTo>
                    <a:pt x="136" y="55"/>
                    <a:pt x="82" y="109"/>
                    <a:pt x="0" y="163"/>
                  </a:cubicBezTo>
                  <a:cubicBezTo>
                    <a:pt x="27" y="217"/>
                    <a:pt x="82" y="272"/>
                    <a:pt x="163" y="272"/>
                  </a:cubicBezTo>
                  <a:cubicBezTo>
                    <a:pt x="244" y="272"/>
                    <a:pt x="326" y="217"/>
                    <a:pt x="326" y="136"/>
                  </a:cubicBezTo>
                  <a:cubicBezTo>
                    <a:pt x="326" y="82"/>
                    <a:pt x="271" y="28"/>
                    <a:pt x="21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43"/>
            <p:cNvSpPr/>
            <p:nvPr/>
          </p:nvSpPr>
          <p:spPr>
            <a:xfrm>
              <a:off x="3951178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43"/>
            <p:cNvSpPr/>
            <p:nvPr/>
          </p:nvSpPr>
          <p:spPr>
            <a:xfrm>
              <a:off x="3978336" y="163143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43"/>
            <p:cNvSpPr/>
            <p:nvPr/>
          </p:nvSpPr>
          <p:spPr>
            <a:xfrm>
              <a:off x="4003692" y="160427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43"/>
            <p:cNvSpPr/>
            <p:nvPr/>
          </p:nvSpPr>
          <p:spPr>
            <a:xfrm>
              <a:off x="3951178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43"/>
            <p:cNvSpPr/>
            <p:nvPr/>
          </p:nvSpPr>
          <p:spPr>
            <a:xfrm>
              <a:off x="3978336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43"/>
            <p:cNvSpPr/>
            <p:nvPr/>
          </p:nvSpPr>
          <p:spPr>
            <a:xfrm>
              <a:off x="4003692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43"/>
            <p:cNvSpPr/>
            <p:nvPr/>
          </p:nvSpPr>
          <p:spPr>
            <a:xfrm>
              <a:off x="3951178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43"/>
            <p:cNvSpPr/>
            <p:nvPr/>
          </p:nvSpPr>
          <p:spPr>
            <a:xfrm>
              <a:off x="3978336" y="173639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7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43"/>
            <p:cNvSpPr/>
            <p:nvPr/>
          </p:nvSpPr>
          <p:spPr>
            <a:xfrm>
              <a:off x="4003692" y="170930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43"/>
            <p:cNvSpPr/>
            <p:nvPr/>
          </p:nvSpPr>
          <p:spPr>
            <a:xfrm>
              <a:off x="3951178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43"/>
            <p:cNvSpPr/>
            <p:nvPr/>
          </p:nvSpPr>
          <p:spPr>
            <a:xfrm>
              <a:off x="3978336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43"/>
            <p:cNvSpPr/>
            <p:nvPr/>
          </p:nvSpPr>
          <p:spPr>
            <a:xfrm>
              <a:off x="4003692" y="176174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43"/>
            <p:cNvSpPr/>
            <p:nvPr/>
          </p:nvSpPr>
          <p:spPr>
            <a:xfrm>
              <a:off x="4003692" y="1814263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326" y="163"/>
                  </a:ln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43"/>
            <p:cNvSpPr/>
            <p:nvPr/>
          </p:nvSpPr>
          <p:spPr>
            <a:xfrm>
              <a:off x="3951178" y="1814263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43"/>
            <p:cNvSpPr/>
            <p:nvPr/>
          </p:nvSpPr>
          <p:spPr>
            <a:xfrm>
              <a:off x="3978336" y="184142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43"/>
            <p:cNvSpPr/>
            <p:nvPr/>
          </p:nvSpPr>
          <p:spPr>
            <a:xfrm>
              <a:off x="4003692" y="1825072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4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43"/>
            <p:cNvSpPr/>
            <p:nvPr/>
          </p:nvSpPr>
          <p:spPr>
            <a:xfrm>
              <a:off x="3951178" y="1825072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" y="1"/>
                  </a:moveTo>
                  <a:cubicBezTo>
                    <a:pt x="1" y="82"/>
                    <a:pt x="82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43"/>
            <p:cNvSpPr/>
            <p:nvPr/>
          </p:nvSpPr>
          <p:spPr>
            <a:xfrm>
              <a:off x="3951178" y="1866710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43"/>
            <p:cNvSpPr/>
            <p:nvPr/>
          </p:nvSpPr>
          <p:spPr>
            <a:xfrm>
              <a:off x="3978336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43"/>
            <p:cNvSpPr/>
            <p:nvPr/>
          </p:nvSpPr>
          <p:spPr>
            <a:xfrm>
              <a:off x="4003692" y="186671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43"/>
            <p:cNvSpPr/>
            <p:nvPr/>
          </p:nvSpPr>
          <p:spPr>
            <a:xfrm>
              <a:off x="3951178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43"/>
            <p:cNvSpPr/>
            <p:nvPr/>
          </p:nvSpPr>
          <p:spPr>
            <a:xfrm>
              <a:off x="3978336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43"/>
            <p:cNvSpPr/>
            <p:nvPr/>
          </p:nvSpPr>
          <p:spPr>
            <a:xfrm>
              <a:off x="4003692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43"/>
            <p:cNvSpPr/>
            <p:nvPr/>
          </p:nvSpPr>
          <p:spPr>
            <a:xfrm>
              <a:off x="3951178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43"/>
            <p:cNvSpPr/>
            <p:nvPr/>
          </p:nvSpPr>
          <p:spPr>
            <a:xfrm>
              <a:off x="3978336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43"/>
            <p:cNvSpPr/>
            <p:nvPr/>
          </p:nvSpPr>
          <p:spPr>
            <a:xfrm>
              <a:off x="4003692" y="2024184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190"/>
                    <a:pt x="0" y="218"/>
                    <a:pt x="27" y="218"/>
                  </a:cubicBezTo>
                  <a:cubicBezTo>
                    <a:pt x="109" y="190"/>
                    <a:pt x="163" y="109"/>
                    <a:pt x="244" y="28"/>
                  </a:cubicBezTo>
                  <a:cubicBezTo>
                    <a:pt x="217" y="28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43"/>
            <p:cNvSpPr/>
            <p:nvPr/>
          </p:nvSpPr>
          <p:spPr>
            <a:xfrm>
              <a:off x="3925822" y="147395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43"/>
            <p:cNvSpPr/>
            <p:nvPr/>
          </p:nvSpPr>
          <p:spPr>
            <a:xfrm>
              <a:off x="3925822" y="1526472"/>
              <a:ext cx="20018" cy="12744"/>
            </a:xfrm>
            <a:custGeom>
              <a:avLst/>
              <a:gdLst/>
              <a:ahLst/>
              <a:cxnLst/>
              <a:rect l="l" t="t" r="r" b="b"/>
              <a:pathLst>
                <a:path w="300" h="191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163"/>
                    <a:pt x="1" y="190"/>
                    <a:pt x="1" y="190"/>
                  </a:cubicBezTo>
                  <a:lnTo>
                    <a:pt x="299" y="190"/>
                  </a:lnTo>
                  <a:cubicBezTo>
                    <a:pt x="299" y="163"/>
                    <a:pt x="299" y="163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43"/>
            <p:cNvSpPr/>
            <p:nvPr/>
          </p:nvSpPr>
          <p:spPr>
            <a:xfrm>
              <a:off x="3929492" y="1542753"/>
              <a:ext cx="12678" cy="3670"/>
            </a:xfrm>
            <a:custGeom>
              <a:avLst/>
              <a:gdLst/>
              <a:ahLst/>
              <a:cxnLst/>
              <a:rect l="l" t="t" r="r" b="b"/>
              <a:pathLst>
                <a:path w="190" h="55" extrusionOk="0">
                  <a:moveTo>
                    <a:pt x="190" y="1"/>
                  </a:moveTo>
                  <a:cubicBezTo>
                    <a:pt x="136" y="28"/>
                    <a:pt x="54" y="28"/>
                    <a:pt x="0" y="28"/>
                  </a:cubicBezTo>
                  <a:cubicBezTo>
                    <a:pt x="27" y="28"/>
                    <a:pt x="54" y="55"/>
                    <a:pt x="81" y="55"/>
                  </a:cubicBezTo>
                  <a:cubicBezTo>
                    <a:pt x="136" y="55"/>
                    <a:pt x="163" y="28"/>
                    <a:pt x="19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43"/>
            <p:cNvSpPr/>
            <p:nvPr/>
          </p:nvSpPr>
          <p:spPr>
            <a:xfrm>
              <a:off x="3898664" y="1499314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43"/>
            <p:cNvSpPr/>
            <p:nvPr/>
          </p:nvSpPr>
          <p:spPr>
            <a:xfrm>
              <a:off x="3898664" y="155182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43"/>
            <p:cNvSpPr/>
            <p:nvPr/>
          </p:nvSpPr>
          <p:spPr>
            <a:xfrm>
              <a:off x="3925822" y="157898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43"/>
            <p:cNvSpPr/>
            <p:nvPr/>
          </p:nvSpPr>
          <p:spPr>
            <a:xfrm>
              <a:off x="3898664" y="160427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43"/>
            <p:cNvSpPr/>
            <p:nvPr/>
          </p:nvSpPr>
          <p:spPr>
            <a:xfrm>
              <a:off x="3925822" y="163143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43"/>
            <p:cNvSpPr/>
            <p:nvPr/>
          </p:nvSpPr>
          <p:spPr>
            <a:xfrm>
              <a:off x="3898664" y="165678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43"/>
            <p:cNvSpPr/>
            <p:nvPr/>
          </p:nvSpPr>
          <p:spPr>
            <a:xfrm>
              <a:off x="3925822" y="168394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43"/>
            <p:cNvSpPr/>
            <p:nvPr/>
          </p:nvSpPr>
          <p:spPr>
            <a:xfrm>
              <a:off x="3898664" y="1709302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43"/>
            <p:cNvSpPr/>
            <p:nvPr/>
          </p:nvSpPr>
          <p:spPr>
            <a:xfrm>
              <a:off x="3925822" y="173639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43"/>
            <p:cNvSpPr/>
            <p:nvPr/>
          </p:nvSpPr>
          <p:spPr>
            <a:xfrm>
              <a:off x="3898664" y="1761749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43"/>
            <p:cNvSpPr/>
            <p:nvPr/>
          </p:nvSpPr>
          <p:spPr>
            <a:xfrm>
              <a:off x="3925822" y="178890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43"/>
            <p:cNvSpPr/>
            <p:nvPr/>
          </p:nvSpPr>
          <p:spPr>
            <a:xfrm>
              <a:off x="3898664" y="1814263"/>
              <a:ext cx="20018" cy="10876"/>
            </a:xfrm>
            <a:custGeom>
              <a:avLst/>
              <a:gdLst/>
              <a:ahLst/>
              <a:cxnLst/>
              <a:rect l="l" t="t" r="r" b="b"/>
              <a:pathLst>
                <a:path w="300" h="163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43"/>
            <p:cNvSpPr/>
            <p:nvPr/>
          </p:nvSpPr>
          <p:spPr>
            <a:xfrm>
              <a:off x="3925822" y="184142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43"/>
            <p:cNvSpPr/>
            <p:nvPr/>
          </p:nvSpPr>
          <p:spPr>
            <a:xfrm>
              <a:off x="3898664" y="1825072"/>
              <a:ext cx="20018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1"/>
                  </a:moveTo>
                  <a:cubicBezTo>
                    <a:pt x="1" y="82"/>
                    <a:pt x="82" y="164"/>
                    <a:pt x="164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43"/>
            <p:cNvSpPr/>
            <p:nvPr/>
          </p:nvSpPr>
          <p:spPr>
            <a:xfrm>
              <a:off x="3898664" y="1866710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43"/>
            <p:cNvSpPr/>
            <p:nvPr/>
          </p:nvSpPr>
          <p:spPr>
            <a:xfrm>
              <a:off x="3925822" y="1893867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43"/>
            <p:cNvSpPr/>
            <p:nvPr/>
          </p:nvSpPr>
          <p:spPr>
            <a:xfrm>
              <a:off x="3898664" y="1919223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43"/>
            <p:cNvSpPr/>
            <p:nvPr/>
          </p:nvSpPr>
          <p:spPr>
            <a:xfrm>
              <a:off x="3925822" y="194638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43"/>
            <p:cNvSpPr/>
            <p:nvPr/>
          </p:nvSpPr>
          <p:spPr>
            <a:xfrm>
              <a:off x="3898664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43"/>
            <p:cNvSpPr/>
            <p:nvPr/>
          </p:nvSpPr>
          <p:spPr>
            <a:xfrm>
              <a:off x="3925822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43"/>
            <p:cNvSpPr/>
            <p:nvPr/>
          </p:nvSpPr>
          <p:spPr>
            <a:xfrm>
              <a:off x="3927623" y="2051342"/>
              <a:ext cx="16414" cy="5471"/>
            </a:xfrm>
            <a:custGeom>
              <a:avLst/>
              <a:gdLst/>
              <a:ahLst/>
              <a:cxnLst/>
              <a:rect l="l" t="t" r="r" b="b"/>
              <a:pathLst>
                <a:path w="246" h="82" extrusionOk="0">
                  <a:moveTo>
                    <a:pt x="109" y="0"/>
                  </a:moveTo>
                  <a:cubicBezTo>
                    <a:pt x="55" y="0"/>
                    <a:pt x="28" y="28"/>
                    <a:pt x="1" y="82"/>
                  </a:cubicBezTo>
                  <a:lnTo>
                    <a:pt x="245" y="82"/>
                  </a:lnTo>
                  <a:cubicBezTo>
                    <a:pt x="218" y="28"/>
                    <a:pt x="164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43"/>
            <p:cNvSpPr/>
            <p:nvPr/>
          </p:nvSpPr>
          <p:spPr>
            <a:xfrm>
              <a:off x="395117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43"/>
            <p:cNvSpPr/>
            <p:nvPr/>
          </p:nvSpPr>
          <p:spPr>
            <a:xfrm>
              <a:off x="3873375" y="147395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7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43"/>
            <p:cNvSpPr/>
            <p:nvPr/>
          </p:nvSpPr>
          <p:spPr>
            <a:xfrm>
              <a:off x="3902334" y="1464950"/>
              <a:ext cx="14546" cy="1868"/>
            </a:xfrm>
            <a:custGeom>
              <a:avLst/>
              <a:gdLst/>
              <a:ahLst/>
              <a:cxnLst/>
              <a:rect l="l" t="t" r="r" b="b"/>
              <a:pathLst>
                <a:path w="218" h="28" extrusionOk="0">
                  <a:moveTo>
                    <a:pt x="0" y="0"/>
                  </a:moveTo>
                  <a:cubicBezTo>
                    <a:pt x="27" y="27"/>
                    <a:pt x="54" y="27"/>
                    <a:pt x="109" y="27"/>
                  </a:cubicBezTo>
                  <a:cubicBezTo>
                    <a:pt x="136" y="27"/>
                    <a:pt x="190" y="27"/>
                    <a:pt x="21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43"/>
            <p:cNvSpPr/>
            <p:nvPr/>
          </p:nvSpPr>
          <p:spPr>
            <a:xfrm>
              <a:off x="3846217" y="1499314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43"/>
            <p:cNvSpPr/>
            <p:nvPr/>
          </p:nvSpPr>
          <p:spPr>
            <a:xfrm>
              <a:off x="3873375" y="152647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43"/>
            <p:cNvSpPr/>
            <p:nvPr/>
          </p:nvSpPr>
          <p:spPr>
            <a:xfrm>
              <a:off x="3873375" y="157898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43"/>
            <p:cNvSpPr/>
            <p:nvPr/>
          </p:nvSpPr>
          <p:spPr>
            <a:xfrm>
              <a:off x="3873375" y="163143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43"/>
            <p:cNvSpPr/>
            <p:nvPr/>
          </p:nvSpPr>
          <p:spPr>
            <a:xfrm>
              <a:off x="3554721" y="151769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43"/>
            <p:cNvSpPr/>
            <p:nvPr/>
          </p:nvSpPr>
          <p:spPr>
            <a:xfrm>
              <a:off x="3873375" y="173639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7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43"/>
            <p:cNvSpPr/>
            <p:nvPr/>
          </p:nvSpPr>
          <p:spPr>
            <a:xfrm>
              <a:off x="3873375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43"/>
            <p:cNvSpPr/>
            <p:nvPr/>
          </p:nvSpPr>
          <p:spPr>
            <a:xfrm>
              <a:off x="3873375" y="184142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43"/>
            <p:cNvSpPr/>
            <p:nvPr/>
          </p:nvSpPr>
          <p:spPr>
            <a:xfrm>
              <a:off x="3873375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43"/>
            <p:cNvSpPr/>
            <p:nvPr/>
          </p:nvSpPr>
          <p:spPr>
            <a:xfrm>
              <a:off x="3873375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43"/>
            <p:cNvSpPr/>
            <p:nvPr/>
          </p:nvSpPr>
          <p:spPr>
            <a:xfrm>
              <a:off x="3873375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43"/>
            <p:cNvSpPr/>
            <p:nvPr/>
          </p:nvSpPr>
          <p:spPr>
            <a:xfrm>
              <a:off x="3873375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43"/>
            <p:cNvSpPr/>
            <p:nvPr/>
          </p:nvSpPr>
          <p:spPr>
            <a:xfrm>
              <a:off x="3898664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43"/>
            <p:cNvSpPr/>
            <p:nvPr/>
          </p:nvSpPr>
          <p:spPr>
            <a:xfrm>
              <a:off x="3873375" y="2103855"/>
              <a:ext cx="10876" cy="12678"/>
            </a:xfrm>
            <a:custGeom>
              <a:avLst/>
              <a:gdLst/>
              <a:ahLst/>
              <a:cxnLst/>
              <a:rect l="l" t="t" r="r" b="b"/>
              <a:pathLst>
                <a:path w="163" h="190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163"/>
                    <a:pt x="0" y="163"/>
                    <a:pt x="0" y="190"/>
                  </a:cubicBezTo>
                  <a:cubicBezTo>
                    <a:pt x="27" y="163"/>
                    <a:pt x="82" y="136"/>
                    <a:pt x="109" y="109"/>
                  </a:cubicBezTo>
                  <a:cubicBezTo>
                    <a:pt x="136" y="81"/>
                    <a:pt x="136" y="27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43"/>
            <p:cNvSpPr/>
            <p:nvPr/>
          </p:nvSpPr>
          <p:spPr>
            <a:xfrm>
              <a:off x="3820861" y="147395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43"/>
            <p:cNvSpPr/>
            <p:nvPr/>
          </p:nvSpPr>
          <p:spPr>
            <a:xfrm>
              <a:off x="3851622" y="1464950"/>
              <a:ext cx="12744" cy="1868"/>
            </a:xfrm>
            <a:custGeom>
              <a:avLst/>
              <a:gdLst/>
              <a:ahLst/>
              <a:cxnLst/>
              <a:rect l="l" t="t" r="r" b="b"/>
              <a:pathLst>
                <a:path w="191" h="28" extrusionOk="0">
                  <a:moveTo>
                    <a:pt x="191" y="0"/>
                  </a:moveTo>
                  <a:cubicBezTo>
                    <a:pt x="109" y="0"/>
                    <a:pt x="55" y="0"/>
                    <a:pt x="1" y="27"/>
                  </a:cubicBezTo>
                  <a:lnTo>
                    <a:pt x="82" y="27"/>
                  </a:lnTo>
                  <a:cubicBezTo>
                    <a:pt x="109" y="27"/>
                    <a:pt x="164" y="27"/>
                    <a:pt x="19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43"/>
            <p:cNvSpPr/>
            <p:nvPr/>
          </p:nvSpPr>
          <p:spPr>
            <a:xfrm>
              <a:off x="3820861" y="152647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43"/>
            <p:cNvSpPr/>
            <p:nvPr/>
          </p:nvSpPr>
          <p:spPr>
            <a:xfrm>
              <a:off x="3804580" y="1499314"/>
              <a:ext cx="9141" cy="20017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" y="1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82" y="299"/>
                    <a:pt x="136" y="245"/>
                    <a:pt x="136" y="163"/>
                  </a:cubicBezTo>
                  <a:cubicBezTo>
                    <a:pt x="136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43"/>
            <p:cNvSpPr/>
            <p:nvPr/>
          </p:nvSpPr>
          <p:spPr>
            <a:xfrm>
              <a:off x="3804580" y="1551828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82" y="299"/>
                    <a:pt x="136" y="244"/>
                    <a:pt x="136" y="163"/>
                  </a:cubicBezTo>
                  <a:cubicBezTo>
                    <a:pt x="136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43"/>
            <p:cNvSpPr/>
            <p:nvPr/>
          </p:nvSpPr>
          <p:spPr>
            <a:xfrm>
              <a:off x="3820861" y="157898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43"/>
            <p:cNvSpPr/>
            <p:nvPr/>
          </p:nvSpPr>
          <p:spPr>
            <a:xfrm>
              <a:off x="3846217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43"/>
            <p:cNvSpPr/>
            <p:nvPr/>
          </p:nvSpPr>
          <p:spPr>
            <a:xfrm>
              <a:off x="3804580" y="1604275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" y="1"/>
                  </a:moveTo>
                  <a:lnTo>
                    <a:pt x="1" y="164"/>
                  </a:lnTo>
                  <a:lnTo>
                    <a:pt x="1" y="326"/>
                  </a:lnTo>
                  <a:cubicBezTo>
                    <a:pt x="82" y="326"/>
                    <a:pt x="136" y="245"/>
                    <a:pt x="136" y="164"/>
                  </a:cubicBezTo>
                  <a:cubicBezTo>
                    <a:pt x="136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43"/>
            <p:cNvSpPr/>
            <p:nvPr/>
          </p:nvSpPr>
          <p:spPr>
            <a:xfrm>
              <a:off x="3820861" y="163143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43"/>
            <p:cNvSpPr/>
            <p:nvPr/>
          </p:nvSpPr>
          <p:spPr>
            <a:xfrm>
              <a:off x="3846217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43"/>
            <p:cNvSpPr/>
            <p:nvPr/>
          </p:nvSpPr>
          <p:spPr>
            <a:xfrm>
              <a:off x="3804580" y="1656788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36" y="245"/>
                    <a:pt x="136" y="163"/>
                  </a:cubicBezTo>
                  <a:cubicBezTo>
                    <a:pt x="136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43"/>
            <p:cNvSpPr/>
            <p:nvPr/>
          </p:nvSpPr>
          <p:spPr>
            <a:xfrm>
              <a:off x="3820861" y="168394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43"/>
            <p:cNvSpPr/>
            <p:nvPr/>
          </p:nvSpPr>
          <p:spPr>
            <a:xfrm>
              <a:off x="3846217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43"/>
            <p:cNvSpPr/>
            <p:nvPr/>
          </p:nvSpPr>
          <p:spPr>
            <a:xfrm>
              <a:off x="3804580" y="1709302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36" y="244"/>
                    <a:pt x="136" y="163"/>
                  </a:cubicBezTo>
                  <a:cubicBezTo>
                    <a:pt x="136" y="81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43"/>
            <p:cNvSpPr/>
            <p:nvPr/>
          </p:nvSpPr>
          <p:spPr>
            <a:xfrm>
              <a:off x="3820861" y="173639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43"/>
            <p:cNvSpPr/>
            <p:nvPr/>
          </p:nvSpPr>
          <p:spPr>
            <a:xfrm>
              <a:off x="3846217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43"/>
            <p:cNvSpPr/>
            <p:nvPr/>
          </p:nvSpPr>
          <p:spPr>
            <a:xfrm>
              <a:off x="3804580" y="1761749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" y="1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36" y="245"/>
                    <a:pt x="136" y="163"/>
                  </a:cubicBezTo>
                  <a:cubicBezTo>
                    <a:pt x="136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43"/>
            <p:cNvSpPr/>
            <p:nvPr/>
          </p:nvSpPr>
          <p:spPr>
            <a:xfrm>
              <a:off x="3820861" y="178890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43"/>
            <p:cNvSpPr/>
            <p:nvPr/>
          </p:nvSpPr>
          <p:spPr>
            <a:xfrm>
              <a:off x="3846217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43"/>
            <p:cNvSpPr/>
            <p:nvPr/>
          </p:nvSpPr>
          <p:spPr>
            <a:xfrm>
              <a:off x="3846217" y="1814263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43"/>
            <p:cNvSpPr/>
            <p:nvPr/>
          </p:nvSpPr>
          <p:spPr>
            <a:xfrm>
              <a:off x="3804580" y="1814263"/>
              <a:ext cx="9141" cy="10876"/>
            </a:xfrm>
            <a:custGeom>
              <a:avLst/>
              <a:gdLst/>
              <a:ahLst/>
              <a:cxnLst/>
              <a:rect l="l" t="t" r="r" b="b"/>
              <a:pathLst>
                <a:path w="137" h="163" extrusionOk="0">
                  <a:moveTo>
                    <a:pt x="1" y="0"/>
                  </a:moveTo>
                  <a:lnTo>
                    <a:pt x="1" y="163"/>
                  </a:lnTo>
                  <a:lnTo>
                    <a:pt x="136" y="163"/>
                  </a:lnTo>
                  <a:cubicBezTo>
                    <a:pt x="136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43"/>
            <p:cNvSpPr/>
            <p:nvPr/>
          </p:nvSpPr>
          <p:spPr>
            <a:xfrm>
              <a:off x="3820861" y="184142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43"/>
            <p:cNvSpPr/>
            <p:nvPr/>
          </p:nvSpPr>
          <p:spPr>
            <a:xfrm>
              <a:off x="3846217" y="1825072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43"/>
            <p:cNvSpPr/>
            <p:nvPr/>
          </p:nvSpPr>
          <p:spPr>
            <a:xfrm>
              <a:off x="3804580" y="1825072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1" y="1"/>
                  </a:moveTo>
                  <a:lnTo>
                    <a:pt x="1" y="164"/>
                  </a:lnTo>
                  <a:cubicBezTo>
                    <a:pt x="82" y="164"/>
                    <a:pt x="136" y="82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43"/>
            <p:cNvSpPr/>
            <p:nvPr/>
          </p:nvSpPr>
          <p:spPr>
            <a:xfrm>
              <a:off x="3804580" y="1866710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" y="1"/>
                  </a:moveTo>
                  <a:lnTo>
                    <a:pt x="1" y="164"/>
                  </a:lnTo>
                  <a:lnTo>
                    <a:pt x="1" y="326"/>
                  </a:lnTo>
                  <a:cubicBezTo>
                    <a:pt x="82" y="326"/>
                    <a:pt x="136" y="245"/>
                    <a:pt x="136" y="164"/>
                  </a:cubicBezTo>
                  <a:cubicBezTo>
                    <a:pt x="136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43"/>
            <p:cNvSpPr/>
            <p:nvPr/>
          </p:nvSpPr>
          <p:spPr>
            <a:xfrm>
              <a:off x="3820861" y="1893867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43"/>
            <p:cNvSpPr/>
            <p:nvPr/>
          </p:nvSpPr>
          <p:spPr>
            <a:xfrm>
              <a:off x="3846217" y="1866710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43"/>
            <p:cNvSpPr/>
            <p:nvPr/>
          </p:nvSpPr>
          <p:spPr>
            <a:xfrm>
              <a:off x="3820861" y="194638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43"/>
            <p:cNvSpPr/>
            <p:nvPr/>
          </p:nvSpPr>
          <p:spPr>
            <a:xfrm>
              <a:off x="3846217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43"/>
            <p:cNvSpPr/>
            <p:nvPr/>
          </p:nvSpPr>
          <p:spPr>
            <a:xfrm>
              <a:off x="3820861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43"/>
            <p:cNvSpPr/>
            <p:nvPr/>
          </p:nvSpPr>
          <p:spPr>
            <a:xfrm>
              <a:off x="3846217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43"/>
            <p:cNvSpPr/>
            <p:nvPr/>
          </p:nvSpPr>
          <p:spPr>
            <a:xfrm>
              <a:off x="3820861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43"/>
            <p:cNvSpPr/>
            <p:nvPr/>
          </p:nvSpPr>
          <p:spPr>
            <a:xfrm>
              <a:off x="3846217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43"/>
            <p:cNvSpPr/>
            <p:nvPr/>
          </p:nvSpPr>
          <p:spPr>
            <a:xfrm>
              <a:off x="3768414" y="1482232"/>
              <a:ext cx="19951" cy="11744"/>
            </a:xfrm>
            <a:custGeom>
              <a:avLst/>
              <a:gdLst/>
              <a:ahLst/>
              <a:cxnLst/>
              <a:rect l="l" t="t" r="r" b="b"/>
              <a:pathLst>
                <a:path w="299" h="176" extrusionOk="0">
                  <a:moveTo>
                    <a:pt x="102" y="1"/>
                  </a:moveTo>
                  <a:cubicBezTo>
                    <a:pt x="69" y="1"/>
                    <a:pt x="36" y="4"/>
                    <a:pt x="0" y="13"/>
                  </a:cubicBezTo>
                  <a:lnTo>
                    <a:pt x="0" y="94"/>
                  </a:lnTo>
                  <a:cubicBezTo>
                    <a:pt x="27" y="148"/>
                    <a:pt x="81" y="175"/>
                    <a:pt x="136" y="175"/>
                  </a:cubicBezTo>
                  <a:cubicBezTo>
                    <a:pt x="217" y="175"/>
                    <a:pt x="298" y="94"/>
                    <a:pt x="298" y="13"/>
                  </a:cubicBezTo>
                  <a:cubicBezTo>
                    <a:pt x="226" y="13"/>
                    <a:pt x="166" y="1"/>
                    <a:pt x="10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43"/>
            <p:cNvSpPr/>
            <p:nvPr/>
          </p:nvSpPr>
          <p:spPr>
            <a:xfrm>
              <a:off x="3766546" y="152647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43"/>
            <p:cNvSpPr/>
            <p:nvPr/>
          </p:nvSpPr>
          <p:spPr>
            <a:xfrm>
              <a:off x="3793704" y="1499314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lnTo>
                    <a:pt x="164" y="163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43"/>
            <p:cNvSpPr/>
            <p:nvPr/>
          </p:nvSpPr>
          <p:spPr>
            <a:xfrm>
              <a:off x="3766546" y="157898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43"/>
            <p:cNvSpPr/>
            <p:nvPr/>
          </p:nvSpPr>
          <p:spPr>
            <a:xfrm>
              <a:off x="3793704" y="1551828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lnTo>
                    <a:pt x="164" y="16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43"/>
            <p:cNvSpPr/>
            <p:nvPr/>
          </p:nvSpPr>
          <p:spPr>
            <a:xfrm>
              <a:off x="3766546" y="163143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43"/>
            <p:cNvSpPr/>
            <p:nvPr/>
          </p:nvSpPr>
          <p:spPr>
            <a:xfrm>
              <a:off x="3793704" y="1604275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lnTo>
                    <a:pt x="164" y="164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43"/>
            <p:cNvSpPr/>
            <p:nvPr/>
          </p:nvSpPr>
          <p:spPr>
            <a:xfrm>
              <a:off x="3766546" y="168394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43"/>
            <p:cNvSpPr/>
            <p:nvPr/>
          </p:nvSpPr>
          <p:spPr>
            <a:xfrm>
              <a:off x="3793704" y="1656788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lnTo>
                    <a:pt x="164" y="16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43"/>
            <p:cNvSpPr/>
            <p:nvPr/>
          </p:nvSpPr>
          <p:spPr>
            <a:xfrm>
              <a:off x="3766546" y="173639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43"/>
            <p:cNvSpPr/>
            <p:nvPr/>
          </p:nvSpPr>
          <p:spPr>
            <a:xfrm>
              <a:off x="3793704" y="1709302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lnTo>
                    <a:pt x="164" y="16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A5A6A7"/>
            </a:solidFill>
            <a:ln>
              <a:solidFill>
                <a:srgbClr val="0D2F4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43"/>
            <p:cNvSpPr/>
            <p:nvPr/>
          </p:nvSpPr>
          <p:spPr>
            <a:xfrm>
              <a:off x="3766546" y="178890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43"/>
            <p:cNvSpPr/>
            <p:nvPr/>
          </p:nvSpPr>
          <p:spPr>
            <a:xfrm>
              <a:off x="3793704" y="1761749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lnTo>
                    <a:pt x="164" y="163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43"/>
            <p:cNvSpPr/>
            <p:nvPr/>
          </p:nvSpPr>
          <p:spPr>
            <a:xfrm>
              <a:off x="3793704" y="1814263"/>
              <a:ext cx="10943" cy="10876"/>
            </a:xfrm>
            <a:custGeom>
              <a:avLst/>
              <a:gdLst/>
              <a:ahLst/>
              <a:cxnLst/>
              <a:rect l="l" t="t" r="r" b="b"/>
              <a:pathLst>
                <a:path w="164" h="163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164" y="16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43"/>
            <p:cNvSpPr/>
            <p:nvPr/>
          </p:nvSpPr>
          <p:spPr>
            <a:xfrm>
              <a:off x="3766546" y="184142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43"/>
            <p:cNvSpPr/>
            <p:nvPr/>
          </p:nvSpPr>
          <p:spPr>
            <a:xfrm>
              <a:off x="3793704" y="1825072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" y="1"/>
                  </a:moveTo>
                  <a:cubicBezTo>
                    <a:pt x="1" y="82"/>
                    <a:pt x="82" y="164"/>
                    <a:pt x="164" y="164"/>
                  </a:cubicBezTo>
                  <a:lnTo>
                    <a:pt x="164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43"/>
            <p:cNvSpPr/>
            <p:nvPr/>
          </p:nvSpPr>
          <p:spPr>
            <a:xfrm>
              <a:off x="3766546" y="1893867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43"/>
            <p:cNvSpPr/>
            <p:nvPr/>
          </p:nvSpPr>
          <p:spPr>
            <a:xfrm>
              <a:off x="3793704" y="1866710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lnTo>
                    <a:pt x="164" y="164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43"/>
            <p:cNvSpPr/>
            <p:nvPr/>
          </p:nvSpPr>
          <p:spPr>
            <a:xfrm>
              <a:off x="3793704" y="1919223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43"/>
            <p:cNvSpPr/>
            <p:nvPr/>
          </p:nvSpPr>
          <p:spPr>
            <a:xfrm>
              <a:off x="3768414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4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43"/>
            <p:cNvSpPr/>
            <p:nvPr/>
          </p:nvSpPr>
          <p:spPr>
            <a:xfrm>
              <a:off x="3793704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43"/>
            <p:cNvSpPr/>
            <p:nvPr/>
          </p:nvSpPr>
          <p:spPr>
            <a:xfrm>
              <a:off x="3768414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3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43"/>
            <p:cNvSpPr/>
            <p:nvPr/>
          </p:nvSpPr>
          <p:spPr>
            <a:xfrm>
              <a:off x="3793704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43"/>
            <p:cNvSpPr/>
            <p:nvPr/>
          </p:nvSpPr>
          <p:spPr>
            <a:xfrm>
              <a:off x="3768414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190"/>
                    <a:pt x="0" y="244"/>
                    <a:pt x="27" y="271"/>
                  </a:cubicBezTo>
                  <a:cubicBezTo>
                    <a:pt x="54" y="298"/>
                    <a:pt x="109" y="298"/>
                    <a:pt x="136" y="298"/>
                  </a:cubicBezTo>
                  <a:cubicBezTo>
                    <a:pt x="217" y="298"/>
                    <a:pt x="298" y="244"/>
                    <a:pt x="298" y="163"/>
                  </a:cubicBezTo>
                  <a:cubicBezTo>
                    <a:pt x="298" y="109"/>
                    <a:pt x="271" y="81"/>
                    <a:pt x="244" y="54"/>
                  </a:cubicBezTo>
                  <a:cubicBezTo>
                    <a:pt x="217" y="27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43"/>
            <p:cNvSpPr/>
            <p:nvPr/>
          </p:nvSpPr>
          <p:spPr>
            <a:xfrm>
              <a:off x="3793704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17"/>
                    <a:pt x="28" y="244"/>
                    <a:pt x="55" y="271"/>
                  </a:cubicBezTo>
                  <a:cubicBezTo>
                    <a:pt x="82" y="299"/>
                    <a:pt x="109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43"/>
            <p:cNvSpPr/>
            <p:nvPr/>
          </p:nvSpPr>
          <p:spPr>
            <a:xfrm>
              <a:off x="3768414" y="2156302"/>
              <a:ext cx="14546" cy="20017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191"/>
                    <a:pt x="0" y="245"/>
                    <a:pt x="27" y="272"/>
                  </a:cubicBezTo>
                  <a:cubicBezTo>
                    <a:pt x="54" y="299"/>
                    <a:pt x="109" y="299"/>
                    <a:pt x="136" y="299"/>
                  </a:cubicBezTo>
                  <a:lnTo>
                    <a:pt x="163" y="299"/>
                  </a:lnTo>
                  <a:cubicBezTo>
                    <a:pt x="163" y="245"/>
                    <a:pt x="190" y="218"/>
                    <a:pt x="217" y="163"/>
                  </a:cubicBezTo>
                  <a:cubicBezTo>
                    <a:pt x="217" y="136"/>
                    <a:pt x="190" y="109"/>
                    <a:pt x="190" y="82"/>
                  </a:cubicBezTo>
                  <a:cubicBezTo>
                    <a:pt x="190" y="55"/>
                    <a:pt x="190" y="28"/>
                    <a:pt x="217" y="28"/>
                  </a:cubicBezTo>
                  <a:cubicBezTo>
                    <a:pt x="190" y="1"/>
                    <a:pt x="163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43"/>
            <p:cNvSpPr/>
            <p:nvPr/>
          </p:nvSpPr>
          <p:spPr>
            <a:xfrm>
              <a:off x="3793704" y="2130946"/>
              <a:ext cx="20018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164"/>
                    <a:pt x="1" y="191"/>
                    <a:pt x="28" y="218"/>
                  </a:cubicBezTo>
                  <a:cubicBezTo>
                    <a:pt x="109" y="191"/>
                    <a:pt x="218" y="164"/>
                    <a:pt x="299" y="109"/>
                  </a:cubicBezTo>
                  <a:cubicBezTo>
                    <a:pt x="299" y="28"/>
                    <a:pt x="218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43"/>
            <p:cNvSpPr/>
            <p:nvPr/>
          </p:nvSpPr>
          <p:spPr>
            <a:xfrm>
              <a:off x="3715901" y="1484834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36" y="1"/>
                  </a:moveTo>
                  <a:cubicBezTo>
                    <a:pt x="82" y="1"/>
                    <a:pt x="28" y="28"/>
                    <a:pt x="0" y="28"/>
                  </a:cubicBezTo>
                  <a:cubicBezTo>
                    <a:pt x="0" y="82"/>
                    <a:pt x="82" y="136"/>
                    <a:pt x="136" y="136"/>
                  </a:cubicBezTo>
                  <a:cubicBezTo>
                    <a:pt x="217" y="136"/>
                    <a:pt x="272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43"/>
            <p:cNvSpPr/>
            <p:nvPr/>
          </p:nvSpPr>
          <p:spPr>
            <a:xfrm>
              <a:off x="3714099" y="152647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43"/>
            <p:cNvSpPr/>
            <p:nvPr/>
          </p:nvSpPr>
          <p:spPr>
            <a:xfrm>
              <a:off x="3741257" y="1499314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43"/>
            <p:cNvSpPr/>
            <p:nvPr/>
          </p:nvSpPr>
          <p:spPr>
            <a:xfrm>
              <a:off x="3714099" y="157898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43"/>
            <p:cNvSpPr/>
            <p:nvPr/>
          </p:nvSpPr>
          <p:spPr>
            <a:xfrm>
              <a:off x="3741257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43"/>
            <p:cNvSpPr/>
            <p:nvPr/>
          </p:nvSpPr>
          <p:spPr>
            <a:xfrm>
              <a:off x="3714099" y="163143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43"/>
            <p:cNvSpPr/>
            <p:nvPr/>
          </p:nvSpPr>
          <p:spPr>
            <a:xfrm>
              <a:off x="3741257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43"/>
            <p:cNvSpPr/>
            <p:nvPr/>
          </p:nvSpPr>
          <p:spPr>
            <a:xfrm>
              <a:off x="3714099" y="168394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43"/>
            <p:cNvSpPr/>
            <p:nvPr/>
          </p:nvSpPr>
          <p:spPr>
            <a:xfrm>
              <a:off x="3741257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43"/>
            <p:cNvSpPr/>
            <p:nvPr/>
          </p:nvSpPr>
          <p:spPr>
            <a:xfrm>
              <a:off x="3714099" y="173639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43"/>
            <p:cNvSpPr/>
            <p:nvPr/>
          </p:nvSpPr>
          <p:spPr>
            <a:xfrm>
              <a:off x="3741257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43"/>
            <p:cNvSpPr/>
            <p:nvPr/>
          </p:nvSpPr>
          <p:spPr>
            <a:xfrm>
              <a:off x="3714099" y="178890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43"/>
            <p:cNvSpPr/>
            <p:nvPr/>
          </p:nvSpPr>
          <p:spPr>
            <a:xfrm>
              <a:off x="3741257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43"/>
            <p:cNvSpPr/>
            <p:nvPr/>
          </p:nvSpPr>
          <p:spPr>
            <a:xfrm>
              <a:off x="3741257" y="1814263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299" y="163"/>
                  </a:ln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43"/>
            <p:cNvSpPr/>
            <p:nvPr/>
          </p:nvSpPr>
          <p:spPr>
            <a:xfrm>
              <a:off x="3714099" y="184142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43"/>
            <p:cNvSpPr/>
            <p:nvPr/>
          </p:nvSpPr>
          <p:spPr>
            <a:xfrm>
              <a:off x="3741257" y="1825072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4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43"/>
            <p:cNvSpPr/>
            <p:nvPr/>
          </p:nvSpPr>
          <p:spPr>
            <a:xfrm>
              <a:off x="3714099" y="1893867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43"/>
            <p:cNvSpPr/>
            <p:nvPr/>
          </p:nvSpPr>
          <p:spPr>
            <a:xfrm>
              <a:off x="3741257" y="1866710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43"/>
            <p:cNvSpPr/>
            <p:nvPr/>
          </p:nvSpPr>
          <p:spPr>
            <a:xfrm>
              <a:off x="3714099" y="1946381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43"/>
            <p:cNvSpPr/>
            <p:nvPr/>
          </p:nvSpPr>
          <p:spPr>
            <a:xfrm>
              <a:off x="3741257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43"/>
            <p:cNvSpPr/>
            <p:nvPr/>
          </p:nvSpPr>
          <p:spPr>
            <a:xfrm>
              <a:off x="3714099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43"/>
            <p:cNvSpPr/>
            <p:nvPr/>
          </p:nvSpPr>
          <p:spPr>
            <a:xfrm>
              <a:off x="3741257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43"/>
            <p:cNvSpPr/>
            <p:nvPr/>
          </p:nvSpPr>
          <p:spPr>
            <a:xfrm>
              <a:off x="3714099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43"/>
            <p:cNvSpPr/>
            <p:nvPr/>
          </p:nvSpPr>
          <p:spPr>
            <a:xfrm>
              <a:off x="3741257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43"/>
            <p:cNvSpPr/>
            <p:nvPr/>
          </p:nvSpPr>
          <p:spPr>
            <a:xfrm>
              <a:off x="3714099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190"/>
                    <a:pt x="27" y="244"/>
                    <a:pt x="55" y="271"/>
                  </a:cubicBezTo>
                  <a:cubicBezTo>
                    <a:pt x="82" y="298"/>
                    <a:pt x="136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109"/>
                    <a:pt x="299" y="81"/>
                    <a:pt x="272" y="54"/>
                  </a:cubicBezTo>
                  <a:cubicBezTo>
                    <a:pt x="244" y="27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43"/>
            <p:cNvSpPr/>
            <p:nvPr/>
          </p:nvSpPr>
          <p:spPr>
            <a:xfrm>
              <a:off x="3741257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17"/>
                    <a:pt x="27" y="244"/>
                    <a:pt x="54" y="271"/>
                  </a:cubicBezTo>
                  <a:cubicBezTo>
                    <a:pt x="82" y="299"/>
                    <a:pt x="109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43"/>
            <p:cNvSpPr/>
            <p:nvPr/>
          </p:nvSpPr>
          <p:spPr>
            <a:xfrm>
              <a:off x="3714099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191"/>
                    <a:pt x="27" y="245"/>
                    <a:pt x="55" y="272"/>
                  </a:cubicBezTo>
                  <a:cubicBezTo>
                    <a:pt x="82" y="299"/>
                    <a:pt x="136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109"/>
                    <a:pt x="299" y="82"/>
                    <a:pt x="272" y="55"/>
                  </a:cubicBezTo>
                  <a:cubicBezTo>
                    <a:pt x="244" y="28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43"/>
            <p:cNvSpPr/>
            <p:nvPr/>
          </p:nvSpPr>
          <p:spPr>
            <a:xfrm>
              <a:off x="3741257" y="213094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191"/>
                    <a:pt x="27" y="218"/>
                    <a:pt x="54" y="245"/>
                  </a:cubicBezTo>
                  <a:cubicBezTo>
                    <a:pt x="82" y="272"/>
                    <a:pt x="109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109"/>
                    <a:pt x="299" y="55"/>
                    <a:pt x="271" y="28"/>
                  </a:cubicBezTo>
                  <a:cubicBezTo>
                    <a:pt x="244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43"/>
            <p:cNvSpPr/>
            <p:nvPr/>
          </p:nvSpPr>
          <p:spPr>
            <a:xfrm>
              <a:off x="3714099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190"/>
                    <a:pt x="27" y="244"/>
                    <a:pt x="55" y="271"/>
                  </a:cubicBezTo>
                  <a:cubicBezTo>
                    <a:pt x="82" y="299"/>
                    <a:pt x="136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109"/>
                    <a:pt x="299" y="82"/>
                    <a:pt x="272" y="54"/>
                  </a:cubicBezTo>
                  <a:cubicBezTo>
                    <a:pt x="244" y="27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43"/>
            <p:cNvSpPr/>
            <p:nvPr/>
          </p:nvSpPr>
          <p:spPr>
            <a:xfrm>
              <a:off x="374125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190"/>
                    <a:pt x="27" y="218"/>
                    <a:pt x="54" y="245"/>
                  </a:cubicBezTo>
                  <a:cubicBezTo>
                    <a:pt x="82" y="272"/>
                    <a:pt x="109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109"/>
                    <a:pt x="299" y="55"/>
                    <a:pt x="271" y="28"/>
                  </a:cubicBezTo>
                  <a:cubicBezTo>
                    <a:pt x="244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43"/>
            <p:cNvSpPr/>
            <p:nvPr/>
          </p:nvSpPr>
          <p:spPr>
            <a:xfrm>
              <a:off x="3714099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191"/>
                    <a:pt x="27" y="245"/>
                    <a:pt x="55" y="272"/>
                  </a:cubicBezTo>
                  <a:cubicBezTo>
                    <a:pt x="82" y="299"/>
                    <a:pt x="136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109"/>
                    <a:pt x="299" y="82"/>
                    <a:pt x="272" y="55"/>
                  </a:cubicBezTo>
                  <a:cubicBezTo>
                    <a:pt x="244" y="28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43"/>
            <p:cNvSpPr/>
            <p:nvPr/>
          </p:nvSpPr>
          <p:spPr>
            <a:xfrm>
              <a:off x="3741257" y="2235974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190"/>
                    <a:pt x="27" y="217"/>
                    <a:pt x="54" y="244"/>
                  </a:cubicBezTo>
                  <a:cubicBezTo>
                    <a:pt x="82" y="271"/>
                    <a:pt x="109" y="298"/>
                    <a:pt x="163" y="298"/>
                  </a:cubicBezTo>
                  <a:cubicBezTo>
                    <a:pt x="190" y="298"/>
                    <a:pt x="244" y="271"/>
                    <a:pt x="271" y="244"/>
                  </a:cubicBezTo>
                  <a:cubicBezTo>
                    <a:pt x="271" y="190"/>
                    <a:pt x="271" y="109"/>
                    <a:pt x="271" y="54"/>
                  </a:cubicBezTo>
                  <a:cubicBezTo>
                    <a:pt x="271" y="54"/>
                    <a:pt x="271" y="27"/>
                    <a:pt x="271" y="27"/>
                  </a:cubicBezTo>
                  <a:cubicBezTo>
                    <a:pt x="244" y="0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43"/>
            <p:cNvSpPr/>
            <p:nvPr/>
          </p:nvSpPr>
          <p:spPr>
            <a:xfrm>
              <a:off x="3741257" y="2288420"/>
              <a:ext cx="7273" cy="10943"/>
            </a:xfrm>
            <a:custGeom>
              <a:avLst/>
              <a:gdLst/>
              <a:ahLst/>
              <a:cxnLst/>
              <a:rect l="l" t="t" r="r" b="b"/>
              <a:pathLst>
                <a:path w="109" h="164" extrusionOk="0">
                  <a:moveTo>
                    <a:pt x="109" y="1"/>
                  </a:moveTo>
                  <a:cubicBezTo>
                    <a:pt x="54" y="1"/>
                    <a:pt x="0" y="82"/>
                    <a:pt x="0" y="136"/>
                  </a:cubicBezTo>
                  <a:cubicBezTo>
                    <a:pt x="0" y="136"/>
                    <a:pt x="0" y="163"/>
                    <a:pt x="0" y="163"/>
                  </a:cubicBezTo>
                  <a:cubicBezTo>
                    <a:pt x="54" y="136"/>
                    <a:pt x="109" y="82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43"/>
            <p:cNvSpPr/>
            <p:nvPr/>
          </p:nvSpPr>
          <p:spPr>
            <a:xfrm>
              <a:off x="3688743" y="1499314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28" y="55"/>
                    <a:pt x="1" y="109"/>
                  </a:cubicBezTo>
                  <a:cubicBezTo>
                    <a:pt x="1" y="109"/>
                    <a:pt x="28" y="136"/>
                    <a:pt x="28" y="136"/>
                  </a:cubicBezTo>
                  <a:lnTo>
                    <a:pt x="1" y="136"/>
                  </a:lnTo>
                  <a:cubicBezTo>
                    <a:pt x="1" y="136"/>
                    <a:pt x="1" y="136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43"/>
            <p:cNvSpPr/>
            <p:nvPr/>
          </p:nvSpPr>
          <p:spPr>
            <a:xfrm>
              <a:off x="3661586" y="1533745"/>
              <a:ext cx="20018" cy="12678"/>
            </a:xfrm>
            <a:custGeom>
              <a:avLst/>
              <a:gdLst/>
              <a:ahLst/>
              <a:cxnLst/>
              <a:rect l="l" t="t" r="r" b="b"/>
              <a:pathLst>
                <a:path w="300" h="190" extrusionOk="0">
                  <a:moveTo>
                    <a:pt x="28" y="0"/>
                  </a:moveTo>
                  <a:cubicBezTo>
                    <a:pt x="28" y="0"/>
                    <a:pt x="1" y="27"/>
                    <a:pt x="1" y="27"/>
                  </a:cubicBezTo>
                  <a:cubicBezTo>
                    <a:pt x="1" y="109"/>
                    <a:pt x="82" y="190"/>
                    <a:pt x="164" y="190"/>
                  </a:cubicBezTo>
                  <a:cubicBezTo>
                    <a:pt x="218" y="190"/>
                    <a:pt x="272" y="163"/>
                    <a:pt x="299" y="109"/>
                  </a:cubicBezTo>
                  <a:lnTo>
                    <a:pt x="218" y="109"/>
                  </a:lnTo>
                  <a:cubicBezTo>
                    <a:pt x="136" y="81"/>
                    <a:pt x="82" y="27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43"/>
            <p:cNvSpPr/>
            <p:nvPr/>
          </p:nvSpPr>
          <p:spPr>
            <a:xfrm>
              <a:off x="3674264" y="1526472"/>
              <a:ext cx="7340" cy="5471"/>
            </a:xfrm>
            <a:custGeom>
              <a:avLst/>
              <a:gdLst/>
              <a:ahLst/>
              <a:cxnLst/>
              <a:rect l="l" t="t" r="r" b="b"/>
              <a:pathLst>
                <a:path w="110" h="82" extrusionOk="0">
                  <a:moveTo>
                    <a:pt x="1" y="1"/>
                  </a:moveTo>
                  <a:cubicBezTo>
                    <a:pt x="28" y="28"/>
                    <a:pt x="82" y="55"/>
                    <a:pt x="109" y="82"/>
                  </a:cubicBezTo>
                  <a:cubicBezTo>
                    <a:pt x="109" y="28"/>
                    <a:pt x="55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43"/>
            <p:cNvSpPr/>
            <p:nvPr/>
          </p:nvSpPr>
          <p:spPr>
            <a:xfrm>
              <a:off x="3661586" y="157898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43"/>
            <p:cNvSpPr/>
            <p:nvPr/>
          </p:nvSpPr>
          <p:spPr>
            <a:xfrm>
              <a:off x="3688743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43"/>
            <p:cNvSpPr/>
            <p:nvPr/>
          </p:nvSpPr>
          <p:spPr>
            <a:xfrm>
              <a:off x="3661586" y="163143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43"/>
            <p:cNvSpPr/>
            <p:nvPr/>
          </p:nvSpPr>
          <p:spPr>
            <a:xfrm>
              <a:off x="3688743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43"/>
            <p:cNvSpPr/>
            <p:nvPr/>
          </p:nvSpPr>
          <p:spPr>
            <a:xfrm>
              <a:off x="3661586" y="168394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43"/>
            <p:cNvSpPr/>
            <p:nvPr/>
          </p:nvSpPr>
          <p:spPr>
            <a:xfrm>
              <a:off x="3688743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43"/>
            <p:cNvSpPr/>
            <p:nvPr/>
          </p:nvSpPr>
          <p:spPr>
            <a:xfrm>
              <a:off x="3661586" y="173639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43"/>
            <p:cNvSpPr/>
            <p:nvPr/>
          </p:nvSpPr>
          <p:spPr>
            <a:xfrm>
              <a:off x="3688743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43"/>
            <p:cNvSpPr/>
            <p:nvPr/>
          </p:nvSpPr>
          <p:spPr>
            <a:xfrm>
              <a:off x="3661586" y="178890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43"/>
            <p:cNvSpPr/>
            <p:nvPr/>
          </p:nvSpPr>
          <p:spPr>
            <a:xfrm>
              <a:off x="3688743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43"/>
            <p:cNvSpPr/>
            <p:nvPr/>
          </p:nvSpPr>
          <p:spPr>
            <a:xfrm>
              <a:off x="3688743" y="1814263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43"/>
            <p:cNvSpPr/>
            <p:nvPr/>
          </p:nvSpPr>
          <p:spPr>
            <a:xfrm>
              <a:off x="3661586" y="184142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43"/>
            <p:cNvSpPr/>
            <p:nvPr/>
          </p:nvSpPr>
          <p:spPr>
            <a:xfrm>
              <a:off x="3688743" y="1825072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" y="1"/>
                  </a:moveTo>
                  <a:cubicBezTo>
                    <a:pt x="1" y="82"/>
                    <a:pt x="82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43"/>
            <p:cNvSpPr/>
            <p:nvPr/>
          </p:nvSpPr>
          <p:spPr>
            <a:xfrm>
              <a:off x="3661586" y="1893867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43"/>
            <p:cNvSpPr/>
            <p:nvPr/>
          </p:nvSpPr>
          <p:spPr>
            <a:xfrm>
              <a:off x="3688743" y="1866710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43"/>
            <p:cNvSpPr/>
            <p:nvPr/>
          </p:nvSpPr>
          <p:spPr>
            <a:xfrm>
              <a:off x="3661586" y="1946381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43"/>
            <p:cNvSpPr/>
            <p:nvPr/>
          </p:nvSpPr>
          <p:spPr>
            <a:xfrm>
              <a:off x="3661586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43"/>
            <p:cNvSpPr/>
            <p:nvPr/>
          </p:nvSpPr>
          <p:spPr>
            <a:xfrm>
              <a:off x="3661586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43"/>
            <p:cNvSpPr/>
            <p:nvPr/>
          </p:nvSpPr>
          <p:spPr>
            <a:xfrm>
              <a:off x="3661586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190"/>
                    <a:pt x="28" y="244"/>
                    <a:pt x="55" y="271"/>
                  </a:cubicBezTo>
                  <a:cubicBezTo>
                    <a:pt x="82" y="298"/>
                    <a:pt x="136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109"/>
                    <a:pt x="299" y="81"/>
                    <a:pt x="272" y="54"/>
                  </a:cubicBezTo>
                  <a:cubicBezTo>
                    <a:pt x="245" y="27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43"/>
            <p:cNvSpPr/>
            <p:nvPr/>
          </p:nvSpPr>
          <p:spPr>
            <a:xfrm>
              <a:off x="3661586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191"/>
                    <a:pt x="28" y="245"/>
                    <a:pt x="55" y="272"/>
                  </a:cubicBezTo>
                  <a:cubicBezTo>
                    <a:pt x="82" y="299"/>
                    <a:pt x="136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109"/>
                    <a:pt x="299" y="82"/>
                    <a:pt x="272" y="55"/>
                  </a:cubicBezTo>
                  <a:cubicBezTo>
                    <a:pt x="245" y="28"/>
                    <a:pt x="218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43"/>
            <p:cNvSpPr/>
            <p:nvPr/>
          </p:nvSpPr>
          <p:spPr>
            <a:xfrm>
              <a:off x="3661586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90"/>
                    <a:pt x="28" y="244"/>
                    <a:pt x="55" y="271"/>
                  </a:cubicBezTo>
                  <a:cubicBezTo>
                    <a:pt x="82" y="299"/>
                    <a:pt x="136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109"/>
                    <a:pt x="299" y="82"/>
                    <a:pt x="272" y="54"/>
                  </a:cubicBezTo>
                  <a:cubicBezTo>
                    <a:pt x="245" y="27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43"/>
            <p:cNvSpPr/>
            <p:nvPr/>
          </p:nvSpPr>
          <p:spPr>
            <a:xfrm>
              <a:off x="3610940" y="152647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109" y="1"/>
                    <a:pt x="82" y="1"/>
                    <a:pt x="55" y="28"/>
                  </a:cubicBezTo>
                  <a:cubicBezTo>
                    <a:pt x="55" y="109"/>
                    <a:pt x="82" y="163"/>
                    <a:pt x="109" y="218"/>
                  </a:cubicBezTo>
                  <a:lnTo>
                    <a:pt x="0" y="218"/>
                  </a:lnTo>
                  <a:cubicBezTo>
                    <a:pt x="27" y="272"/>
                    <a:pt x="82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43"/>
            <p:cNvSpPr/>
            <p:nvPr/>
          </p:nvSpPr>
          <p:spPr>
            <a:xfrm>
              <a:off x="3609139" y="157898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43"/>
            <p:cNvSpPr/>
            <p:nvPr/>
          </p:nvSpPr>
          <p:spPr>
            <a:xfrm>
              <a:off x="3636296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43"/>
            <p:cNvSpPr/>
            <p:nvPr/>
          </p:nvSpPr>
          <p:spPr>
            <a:xfrm>
              <a:off x="3609139" y="163143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43"/>
            <p:cNvSpPr/>
            <p:nvPr/>
          </p:nvSpPr>
          <p:spPr>
            <a:xfrm>
              <a:off x="3636296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43"/>
            <p:cNvSpPr/>
            <p:nvPr/>
          </p:nvSpPr>
          <p:spPr>
            <a:xfrm>
              <a:off x="3609139" y="168394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43"/>
            <p:cNvSpPr/>
            <p:nvPr/>
          </p:nvSpPr>
          <p:spPr>
            <a:xfrm>
              <a:off x="3636296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43"/>
            <p:cNvSpPr/>
            <p:nvPr/>
          </p:nvSpPr>
          <p:spPr>
            <a:xfrm>
              <a:off x="3609139" y="173639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43"/>
            <p:cNvSpPr/>
            <p:nvPr/>
          </p:nvSpPr>
          <p:spPr>
            <a:xfrm>
              <a:off x="3636296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43"/>
            <p:cNvSpPr/>
            <p:nvPr/>
          </p:nvSpPr>
          <p:spPr>
            <a:xfrm>
              <a:off x="3609139" y="178890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43"/>
            <p:cNvSpPr/>
            <p:nvPr/>
          </p:nvSpPr>
          <p:spPr>
            <a:xfrm>
              <a:off x="3636296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43"/>
            <p:cNvSpPr/>
            <p:nvPr/>
          </p:nvSpPr>
          <p:spPr>
            <a:xfrm>
              <a:off x="3636296" y="1814263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lnTo>
                    <a:pt x="298" y="163"/>
                  </a:ln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43"/>
            <p:cNvSpPr/>
            <p:nvPr/>
          </p:nvSpPr>
          <p:spPr>
            <a:xfrm>
              <a:off x="3609139" y="184142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43"/>
            <p:cNvSpPr/>
            <p:nvPr/>
          </p:nvSpPr>
          <p:spPr>
            <a:xfrm>
              <a:off x="3636296" y="1825072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1"/>
                  </a:moveTo>
                  <a:cubicBezTo>
                    <a:pt x="0" y="82"/>
                    <a:pt x="54" y="164"/>
                    <a:pt x="163" y="164"/>
                  </a:cubicBezTo>
                  <a:cubicBezTo>
                    <a:pt x="244" y="164"/>
                    <a:pt x="298" y="82"/>
                    <a:pt x="29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43"/>
            <p:cNvSpPr/>
            <p:nvPr/>
          </p:nvSpPr>
          <p:spPr>
            <a:xfrm>
              <a:off x="3609139" y="1893867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43"/>
            <p:cNvSpPr/>
            <p:nvPr/>
          </p:nvSpPr>
          <p:spPr>
            <a:xfrm>
              <a:off x="3636296" y="1866710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43"/>
            <p:cNvSpPr/>
            <p:nvPr/>
          </p:nvSpPr>
          <p:spPr>
            <a:xfrm>
              <a:off x="3609139" y="1946381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43"/>
            <p:cNvSpPr/>
            <p:nvPr/>
          </p:nvSpPr>
          <p:spPr>
            <a:xfrm>
              <a:off x="3636296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43"/>
            <p:cNvSpPr/>
            <p:nvPr/>
          </p:nvSpPr>
          <p:spPr>
            <a:xfrm>
              <a:off x="3636296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43"/>
            <p:cNvSpPr/>
            <p:nvPr/>
          </p:nvSpPr>
          <p:spPr>
            <a:xfrm>
              <a:off x="3636296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43"/>
            <p:cNvSpPr/>
            <p:nvPr/>
          </p:nvSpPr>
          <p:spPr>
            <a:xfrm>
              <a:off x="3636296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17"/>
                    <a:pt x="27" y="244"/>
                    <a:pt x="54" y="271"/>
                  </a:cubicBezTo>
                  <a:cubicBezTo>
                    <a:pt x="81" y="299"/>
                    <a:pt x="109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43"/>
            <p:cNvSpPr/>
            <p:nvPr/>
          </p:nvSpPr>
          <p:spPr>
            <a:xfrm>
              <a:off x="3609139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191"/>
                    <a:pt x="27" y="245"/>
                    <a:pt x="54" y="272"/>
                  </a:cubicBezTo>
                  <a:cubicBezTo>
                    <a:pt x="54" y="272"/>
                    <a:pt x="82" y="272"/>
                    <a:pt x="82" y="299"/>
                  </a:cubicBezTo>
                  <a:cubicBezTo>
                    <a:pt x="137" y="280"/>
                    <a:pt x="180" y="237"/>
                    <a:pt x="219" y="237"/>
                  </a:cubicBezTo>
                  <a:cubicBezTo>
                    <a:pt x="237" y="237"/>
                    <a:pt x="254" y="246"/>
                    <a:pt x="271" y="272"/>
                  </a:cubicBezTo>
                  <a:cubicBezTo>
                    <a:pt x="299" y="245"/>
                    <a:pt x="326" y="191"/>
                    <a:pt x="326" y="163"/>
                  </a:cubicBezTo>
                  <a:cubicBezTo>
                    <a:pt x="326" y="109"/>
                    <a:pt x="299" y="82"/>
                    <a:pt x="271" y="55"/>
                  </a:cubicBezTo>
                  <a:cubicBezTo>
                    <a:pt x="244" y="28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43"/>
            <p:cNvSpPr/>
            <p:nvPr/>
          </p:nvSpPr>
          <p:spPr>
            <a:xfrm>
              <a:off x="3636296" y="213094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191"/>
                    <a:pt x="27" y="218"/>
                    <a:pt x="54" y="245"/>
                  </a:cubicBezTo>
                  <a:cubicBezTo>
                    <a:pt x="81" y="272"/>
                    <a:pt x="109" y="299"/>
                    <a:pt x="163" y="299"/>
                  </a:cubicBezTo>
                  <a:cubicBezTo>
                    <a:pt x="244" y="299"/>
                    <a:pt x="298" y="218"/>
                    <a:pt x="298" y="137"/>
                  </a:cubicBezTo>
                  <a:cubicBezTo>
                    <a:pt x="298" y="109"/>
                    <a:pt x="298" y="55"/>
                    <a:pt x="271" y="28"/>
                  </a:cubicBezTo>
                  <a:cubicBezTo>
                    <a:pt x="244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43"/>
            <p:cNvSpPr/>
            <p:nvPr/>
          </p:nvSpPr>
          <p:spPr>
            <a:xfrm>
              <a:off x="3636296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190"/>
                    <a:pt x="27" y="218"/>
                    <a:pt x="54" y="245"/>
                  </a:cubicBezTo>
                  <a:cubicBezTo>
                    <a:pt x="81" y="272"/>
                    <a:pt x="109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109"/>
                    <a:pt x="298" y="55"/>
                    <a:pt x="271" y="28"/>
                  </a:cubicBezTo>
                  <a:cubicBezTo>
                    <a:pt x="244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43"/>
            <p:cNvSpPr/>
            <p:nvPr/>
          </p:nvSpPr>
          <p:spPr>
            <a:xfrm>
              <a:off x="3643503" y="2235974"/>
              <a:ext cx="12744" cy="16348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1" y="0"/>
                  </a:moveTo>
                  <a:cubicBezTo>
                    <a:pt x="55" y="54"/>
                    <a:pt x="109" y="109"/>
                    <a:pt x="136" y="163"/>
                  </a:cubicBezTo>
                  <a:cubicBezTo>
                    <a:pt x="163" y="163"/>
                    <a:pt x="163" y="190"/>
                    <a:pt x="163" y="244"/>
                  </a:cubicBezTo>
                  <a:cubicBezTo>
                    <a:pt x="190" y="217"/>
                    <a:pt x="190" y="190"/>
                    <a:pt x="190" y="136"/>
                  </a:cubicBezTo>
                  <a:cubicBezTo>
                    <a:pt x="190" y="109"/>
                    <a:pt x="190" y="54"/>
                    <a:pt x="163" y="27"/>
                  </a:cubicBezTo>
                  <a:cubicBezTo>
                    <a:pt x="136" y="0"/>
                    <a:pt x="82" y="0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43"/>
            <p:cNvSpPr/>
            <p:nvPr/>
          </p:nvSpPr>
          <p:spPr>
            <a:xfrm>
              <a:off x="3556625" y="152647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09" y="1"/>
                  </a:moveTo>
                  <a:cubicBezTo>
                    <a:pt x="55" y="28"/>
                    <a:pt x="1" y="82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18" y="299"/>
                    <a:pt x="272" y="272"/>
                    <a:pt x="299" y="245"/>
                  </a:cubicBezTo>
                  <a:cubicBezTo>
                    <a:pt x="218" y="163"/>
                    <a:pt x="163" y="55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43"/>
            <p:cNvSpPr/>
            <p:nvPr/>
          </p:nvSpPr>
          <p:spPr>
            <a:xfrm>
              <a:off x="3556625" y="157898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43"/>
            <p:cNvSpPr/>
            <p:nvPr/>
          </p:nvSpPr>
          <p:spPr>
            <a:xfrm>
              <a:off x="3583783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43"/>
            <p:cNvSpPr/>
            <p:nvPr/>
          </p:nvSpPr>
          <p:spPr>
            <a:xfrm>
              <a:off x="3556625" y="163143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43"/>
            <p:cNvSpPr/>
            <p:nvPr/>
          </p:nvSpPr>
          <p:spPr>
            <a:xfrm>
              <a:off x="3583783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43"/>
            <p:cNvSpPr/>
            <p:nvPr/>
          </p:nvSpPr>
          <p:spPr>
            <a:xfrm>
              <a:off x="3556625" y="168394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43"/>
            <p:cNvSpPr/>
            <p:nvPr/>
          </p:nvSpPr>
          <p:spPr>
            <a:xfrm>
              <a:off x="3583783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43"/>
            <p:cNvSpPr/>
            <p:nvPr/>
          </p:nvSpPr>
          <p:spPr>
            <a:xfrm>
              <a:off x="3556625" y="173639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43"/>
            <p:cNvSpPr/>
            <p:nvPr/>
          </p:nvSpPr>
          <p:spPr>
            <a:xfrm>
              <a:off x="3583783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43"/>
            <p:cNvSpPr/>
            <p:nvPr/>
          </p:nvSpPr>
          <p:spPr>
            <a:xfrm>
              <a:off x="3556625" y="178890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43"/>
            <p:cNvSpPr/>
            <p:nvPr/>
          </p:nvSpPr>
          <p:spPr>
            <a:xfrm>
              <a:off x="3583783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43"/>
            <p:cNvSpPr/>
            <p:nvPr/>
          </p:nvSpPr>
          <p:spPr>
            <a:xfrm>
              <a:off x="3583783" y="1814263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43"/>
            <p:cNvSpPr/>
            <p:nvPr/>
          </p:nvSpPr>
          <p:spPr>
            <a:xfrm>
              <a:off x="3556625" y="184142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43"/>
            <p:cNvSpPr/>
            <p:nvPr/>
          </p:nvSpPr>
          <p:spPr>
            <a:xfrm>
              <a:off x="3583783" y="1825072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1"/>
                  </a:moveTo>
                  <a:cubicBezTo>
                    <a:pt x="0" y="82"/>
                    <a:pt x="55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43"/>
            <p:cNvSpPr/>
            <p:nvPr/>
          </p:nvSpPr>
          <p:spPr>
            <a:xfrm>
              <a:off x="3558427" y="1893867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55" y="136"/>
                    <a:pt x="136" y="163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43"/>
            <p:cNvSpPr/>
            <p:nvPr/>
          </p:nvSpPr>
          <p:spPr>
            <a:xfrm>
              <a:off x="3583783" y="1866710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43"/>
            <p:cNvSpPr/>
            <p:nvPr/>
          </p:nvSpPr>
          <p:spPr>
            <a:xfrm>
              <a:off x="3547550" y="1870380"/>
              <a:ext cx="3737" cy="9075"/>
            </a:xfrm>
            <a:custGeom>
              <a:avLst/>
              <a:gdLst/>
              <a:ahLst/>
              <a:cxnLst/>
              <a:rect l="l" t="t" r="r" b="b"/>
              <a:pathLst>
                <a:path w="56" h="136" extrusionOk="0">
                  <a:moveTo>
                    <a:pt x="1" y="0"/>
                  </a:moveTo>
                  <a:lnTo>
                    <a:pt x="1" y="0"/>
                  </a:lnTo>
                  <a:cubicBezTo>
                    <a:pt x="28" y="27"/>
                    <a:pt x="28" y="81"/>
                    <a:pt x="55" y="136"/>
                  </a:cubicBezTo>
                  <a:cubicBezTo>
                    <a:pt x="55" y="136"/>
                    <a:pt x="55" y="109"/>
                    <a:pt x="55" y="109"/>
                  </a:cubicBezTo>
                  <a:cubicBezTo>
                    <a:pt x="55" y="54"/>
                    <a:pt x="28" y="27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43"/>
            <p:cNvSpPr/>
            <p:nvPr/>
          </p:nvSpPr>
          <p:spPr>
            <a:xfrm>
              <a:off x="3583783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43"/>
            <p:cNvSpPr/>
            <p:nvPr/>
          </p:nvSpPr>
          <p:spPr>
            <a:xfrm>
              <a:off x="3583783" y="1977142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8" y="0"/>
                  </a:moveTo>
                  <a:cubicBezTo>
                    <a:pt x="0" y="28"/>
                    <a:pt x="0" y="55"/>
                    <a:pt x="0" y="82"/>
                  </a:cubicBezTo>
                  <a:cubicBezTo>
                    <a:pt x="0" y="109"/>
                    <a:pt x="0" y="163"/>
                    <a:pt x="28" y="190"/>
                  </a:cubicBezTo>
                  <a:cubicBezTo>
                    <a:pt x="82" y="190"/>
                    <a:pt x="109" y="217"/>
                    <a:pt x="163" y="245"/>
                  </a:cubicBezTo>
                  <a:cubicBezTo>
                    <a:pt x="245" y="245"/>
                    <a:pt x="299" y="163"/>
                    <a:pt x="299" y="82"/>
                  </a:cubicBezTo>
                  <a:cubicBezTo>
                    <a:pt x="217" y="55"/>
                    <a:pt x="136" y="0"/>
                    <a:pt x="2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43"/>
            <p:cNvSpPr/>
            <p:nvPr/>
          </p:nvSpPr>
          <p:spPr>
            <a:xfrm>
              <a:off x="3505980" y="1537348"/>
              <a:ext cx="18149" cy="9075"/>
            </a:xfrm>
            <a:custGeom>
              <a:avLst/>
              <a:gdLst/>
              <a:ahLst/>
              <a:cxnLst/>
              <a:rect l="l" t="t" r="r" b="b"/>
              <a:pathLst>
                <a:path w="272" h="136" extrusionOk="0">
                  <a:moveTo>
                    <a:pt x="271" y="0"/>
                  </a:moveTo>
                  <a:cubicBezTo>
                    <a:pt x="244" y="27"/>
                    <a:pt x="217" y="27"/>
                    <a:pt x="190" y="55"/>
                  </a:cubicBezTo>
                  <a:lnTo>
                    <a:pt x="0" y="55"/>
                  </a:lnTo>
                  <a:cubicBezTo>
                    <a:pt x="27" y="109"/>
                    <a:pt x="81" y="136"/>
                    <a:pt x="136" y="136"/>
                  </a:cubicBezTo>
                  <a:cubicBezTo>
                    <a:pt x="217" y="136"/>
                    <a:pt x="271" y="82"/>
                    <a:pt x="27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43"/>
            <p:cNvSpPr/>
            <p:nvPr/>
          </p:nvSpPr>
          <p:spPr>
            <a:xfrm>
              <a:off x="3504111" y="157898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43"/>
            <p:cNvSpPr/>
            <p:nvPr/>
          </p:nvSpPr>
          <p:spPr>
            <a:xfrm>
              <a:off x="3531269" y="155182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43"/>
            <p:cNvSpPr/>
            <p:nvPr/>
          </p:nvSpPr>
          <p:spPr>
            <a:xfrm>
              <a:off x="3504111" y="163143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43"/>
            <p:cNvSpPr/>
            <p:nvPr/>
          </p:nvSpPr>
          <p:spPr>
            <a:xfrm>
              <a:off x="3531269" y="160427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43"/>
            <p:cNvSpPr/>
            <p:nvPr/>
          </p:nvSpPr>
          <p:spPr>
            <a:xfrm>
              <a:off x="3504111" y="168394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43"/>
            <p:cNvSpPr/>
            <p:nvPr/>
          </p:nvSpPr>
          <p:spPr>
            <a:xfrm>
              <a:off x="3531269" y="165678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43"/>
            <p:cNvSpPr/>
            <p:nvPr/>
          </p:nvSpPr>
          <p:spPr>
            <a:xfrm>
              <a:off x="3504111" y="173639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43"/>
            <p:cNvSpPr/>
            <p:nvPr/>
          </p:nvSpPr>
          <p:spPr>
            <a:xfrm>
              <a:off x="3531269" y="1709302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43"/>
            <p:cNvSpPr/>
            <p:nvPr/>
          </p:nvSpPr>
          <p:spPr>
            <a:xfrm>
              <a:off x="3504111" y="178890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43"/>
            <p:cNvSpPr/>
            <p:nvPr/>
          </p:nvSpPr>
          <p:spPr>
            <a:xfrm>
              <a:off x="3531269" y="1761749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43"/>
            <p:cNvSpPr/>
            <p:nvPr/>
          </p:nvSpPr>
          <p:spPr>
            <a:xfrm>
              <a:off x="3531269" y="1814263"/>
              <a:ext cx="20018" cy="10876"/>
            </a:xfrm>
            <a:custGeom>
              <a:avLst/>
              <a:gdLst/>
              <a:ahLst/>
              <a:cxnLst/>
              <a:rect l="l" t="t" r="r" b="b"/>
              <a:pathLst>
                <a:path w="300" h="163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43"/>
            <p:cNvSpPr/>
            <p:nvPr/>
          </p:nvSpPr>
          <p:spPr>
            <a:xfrm>
              <a:off x="3531269" y="1825072"/>
              <a:ext cx="20018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1"/>
                  </a:moveTo>
                  <a:cubicBezTo>
                    <a:pt x="1" y="82"/>
                    <a:pt x="55" y="164"/>
                    <a:pt x="164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43"/>
            <p:cNvSpPr/>
            <p:nvPr/>
          </p:nvSpPr>
          <p:spPr>
            <a:xfrm>
              <a:off x="3451664" y="1526472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190"/>
                    <a:pt x="28" y="218"/>
                    <a:pt x="55" y="245"/>
                  </a:cubicBezTo>
                  <a:cubicBezTo>
                    <a:pt x="55" y="245"/>
                    <a:pt x="55" y="218"/>
                    <a:pt x="55" y="218"/>
                  </a:cubicBezTo>
                  <a:cubicBezTo>
                    <a:pt x="136" y="163"/>
                    <a:pt x="272" y="218"/>
                    <a:pt x="272" y="82"/>
                  </a:cubicBezTo>
                  <a:cubicBezTo>
                    <a:pt x="272" y="55"/>
                    <a:pt x="245" y="28"/>
                    <a:pt x="21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43"/>
            <p:cNvSpPr/>
            <p:nvPr/>
          </p:nvSpPr>
          <p:spPr>
            <a:xfrm>
              <a:off x="3451664" y="157898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43"/>
            <p:cNvSpPr/>
            <p:nvPr/>
          </p:nvSpPr>
          <p:spPr>
            <a:xfrm>
              <a:off x="3451664" y="2103855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190"/>
                    <a:pt x="28" y="244"/>
                    <a:pt x="55" y="271"/>
                  </a:cubicBezTo>
                  <a:cubicBezTo>
                    <a:pt x="55" y="271"/>
                    <a:pt x="82" y="271"/>
                    <a:pt x="109" y="298"/>
                  </a:cubicBezTo>
                  <a:cubicBezTo>
                    <a:pt x="163" y="271"/>
                    <a:pt x="217" y="217"/>
                    <a:pt x="217" y="136"/>
                  </a:cubicBezTo>
                  <a:cubicBezTo>
                    <a:pt x="217" y="81"/>
                    <a:pt x="217" y="27"/>
                    <a:pt x="190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43"/>
            <p:cNvSpPr/>
            <p:nvPr/>
          </p:nvSpPr>
          <p:spPr>
            <a:xfrm>
              <a:off x="3426308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136"/>
                    <a:pt x="299" y="109"/>
                    <a:pt x="299" y="82"/>
                  </a:cubicBezTo>
                  <a:cubicBezTo>
                    <a:pt x="272" y="55"/>
                    <a:pt x="272" y="55"/>
                    <a:pt x="245" y="27"/>
                  </a:cubicBezTo>
                  <a:cubicBezTo>
                    <a:pt x="218" y="0"/>
                    <a:pt x="191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43"/>
            <p:cNvSpPr/>
            <p:nvPr/>
          </p:nvSpPr>
          <p:spPr>
            <a:xfrm>
              <a:off x="3373861" y="1508389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298" y="0"/>
                  </a:moveTo>
                  <a:lnTo>
                    <a:pt x="0" y="82"/>
                  </a:lnTo>
                  <a:cubicBezTo>
                    <a:pt x="27" y="136"/>
                    <a:pt x="81" y="163"/>
                    <a:pt x="136" y="163"/>
                  </a:cubicBezTo>
                  <a:cubicBezTo>
                    <a:pt x="244" y="163"/>
                    <a:pt x="298" y="109"/>
                    <a:pt x="298" y="27"/>
                  </a:cubicBezTo>
                  <a:cubicBezTo>
                    <a:pt x="298" y="0"/>
                    <a:pt x="298" y="0"/>
                    <a:pt x="298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43"/>
            <p:cNvSpPr/>
            <p:nvPr/>
          </p:nvSpPr>
          <p:spPr>
            <a:xfrm>
              <a:off x="3399151" y="152647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43"/>
            <p:cNvSpPr/>
            <p:nvPr/>
          </p:nvSpPr>
          <p:spPr>
            <a:xfrm>
              <a:off x="3373861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190" y="299"/>
                    <a:pt x="244" y="299"/>
                    <a:pt x="271" y="244"/>
                  </a:cubicBezTo>
                  <a:cubicBezTo>
                    <a:pt x="190" y="244"/>
                    <a:pt x="136" y="244"/>
                    <a:pt x="109" y="217"/>
                  </a:cubicBezTo>
                  <a:cubicBezTo>
                    <a:pt x="163" y="163"/>
                    <a:pt x="217" y="136"/>
                    <a:pt x="298" y="109"/>
                  </a:cubicBezTo>
                  <a:cubicBezTo>
                    <a:pt x="271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43"/>
            <p:cNvSpPr/>
            <p:nvPr/>
          </p:nvSpPr>
          <p:spPr>
            <a:xfrm>
              <a:off x="3408226" y="1589795"/>
              <a:ext cx="10943" cy="9141"/>
            </a:xfrm>
            <a:custGeom>
              <a:avLst/>
              <a:gdLst/>
              <a:ahLst/>
              <a:cxnLst/>
              <a:rect l="l" t="t" r="r" b="b"/>
              <a:pathLst>
                <a:path w="164" h="137" extrusionOk="0">
                  <a:moveTo>
                    <a:pt x="163" y="1"/>
                  </a:moveTo>
                  <a:lnTo>
                    <a:pt x="163" y="1"/>
                  </a:lnTo>
                  <a:cubicBezTo>
                    <a:pt x="109" y="55"/>
                    <a:pt x="55" y="82"/>
                    <a:pt x="0" y="137"/>
                  </a:cubicBezTo>
                  <a:lnTo>
                    <a:pt x="28" y="137"/>
                  </a:lnTo>
                  <a:cubicBezTo>
                    <a:pt x="109" y="137"/>
                    <a:pt x="163" y="82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43"/>
            <p:cNvSpPr/>
            <p:nvPr/>
          </p:nvSpPr>
          <p:spPr>
            <a:xfrm>
              <a:off x="3402821" y="1631432"/>
              <a:ext cx="18149" cy="20017"/>
            </a:xfrm>
            <a:custGeom>
              <a:avLst/>
              <a:gdLst/>
              <a:ahLst/>
              <a:cxnLst/>
              <a:rect l="l" t="t" r="r" b="b"/>
              <a:pathLst>
                <a:path w="272" h="300" extrusionOk="0">
                  <a:moveTo>
                    <a:pt x="109" y="1"/>
                  </a:moveTo>
                  <a:cubicBezTo>
                    <a:pt x="54" y="1"/>
                    <a:pt x="27" y="1"/>
                    <a:pt x="0" y="28"/>
                  </a:cubicBezTo>
                  <a:cubicBezTo>
                    <a:pt x="54" y="28"/>
                    <a:pt x="81" y="28"/>
                    <a:pt x="109" y="55"/>
                  </a:cubicBezTo>
                  <a:cubicBezTo>
                    <a:pt x="109" y="136"/>
                    <a:pt x="109" y="218"/>
                    <a:pt x="81" y="299"/>
                  </a:cubicBezTo>
                  <a:lnTo>
                    <a:pt x="109" y="299"/>
                  </a:lnTo>
                  <a:cubicBezTo>
                    <a:pt x="190" y="299"/>
                    <a:pt x="271" y="245"/>
                    <a:pt x="271" y="136"/>
                  </a:cubicBezTo>
                  <a:cubicBezTo>
                    <a:pt x="271" y="55"/>
                    <a:pt x="190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43"/>
            <p:cNvSpPr/>
            <p:nvPr/>
          </p:nvSpPr>
          <p:spPr>
            <a:xfrm>
              <a:off x="3399151" y="168394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43"/>
            <p:cNvSpPr/>
            <p:nvPr/>
          </p:nvSpPr>
          <p:spPr>
            <a:xfrm>
              <a:off x="3399151" y="173639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43"/>
            <p:cNvSpPr/>
            <p:nvPr/>
          </p:nvSpPr>
          <p:spPr>
            <a:xfrm>
              <a:off x="3373861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43"/>
            <p:cNvSpPr/>
            <p:nvPr/>
          </p:nvSpPr>
          <p:spPr>
            <a:xfrm>
              <a:off x="3406424" y="1788907"/>
              <a:ext cx="7273" cy="1868"/>
            </a:xfrm>
            <a:custGeom>
              <a:avLst/>
              <a:gdLst/>
              <a:ahLst/>
              <a:cxnLst/>
              <a:rect l="l" t="t" r="r" b="b"/>
              <a:pathLst>
                <a:path w="109" h="28" extrusionOk="0">
                  <a:moveTo>
                    <a:pt x="0" y="1"/>
                  </a:moveTo>
                  <a:cubicBezTo>
                    <a:pt x="27" y="1"/>
                    <a:pt x="27" y="28"/>
                    <a:pt x="55" y="28"/>
                  </a:cubicBezTo>
                  <a:cubicBezTo>
                    <a:pt x="55" y="28"/>
                    <a:pt x="82" y="1"/>
                    <a:pt x="109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43"/>
            <p:cNvSpPr/>
            <p:nvPr/>
          </p:nvSpPr>
          <p:spPr>
            <a:xfrm>
              <a:off x="3400952" y="2067623"/>
              <a:ext cx="10943" cy="3670"/>
            </a:xfrm>
            <a:custGeom>
              <a:avLst/>
              <a:gdLst/>
              <a:ahLst/>
              <a:cxnLst/>
              <a:rect l="l" t="t" r="r" b="b"/>
              <a:pathLst>
                <a:path w="164" h="55" extrusionOk="0">
                  <a:moveTo>
                    <a:pt x="1" y="1"/>
                  </a:moveTo>
                  <a:cubicBezTo>
                    <a:pt x="28" y="28"/>
                    <a:pt x="82" y="55"/>
                    <a:pt x="137" y="55"/>
                  </a:cubicBezTo>
                  <a:lnTo>
                    <a:pt x="164" y="55"/>
                  </a:lnTo>
                  <a:cubicBezTo>
                    <a:pt x="164" y="55"/>
                    <a:pt x="164" y="55"/>
                    <a:pt x="164" y="28"/>
                  </a:cubicBezTo>
                  <a:cubicBezTo>
                    <a:pt x="109" y="28"/>
                    <a:pt x="55" y="28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43"/>
            <p:cNvSpPr/>
            <p:nvPr/>
          </p:nvSpPr>
          <p:spPr>
            <a:xfrm>
              <a:off x="3426308" y="2088909"/>
              <a:ext cx="16348" cy="9542"/>
            </a:xfrm>
            <a:custGeom>
              <a:avLst/>
              <a:gdLst/>
              <a:ahLst/>
              <a:cxnLst/>
              <a:rect l="l" t="t" r="r" b="b"/>
              <a:pathLst>
                <a:path w="245" h="143" extrusionOk="0">
                  <a:moveTo>
                    <a:pt x="173" y="1"/>
                  </a:moveTo>
                  <a:cubicBezTo>
                    <a:pt x="133" y="1"/>
                    <a:pt x="81" y="45"/>
                    <a:pt x="1" y="61"/>
                  </a:cubicBezTo>
                  <a:cubicBezTo>
                    <a:pt x="28" y="61"/>
                    <a:pt x="28" y="88"/>
                    <a:pt x="28" y="88"/>
                  </a:cubicBezTo>
                  <a:cubicBezTo>
                    <a:pt x="55" y="116"/>
                    <a:pt x="109" y="143"/>
                    <a:pt x="136" y="143"/>
                  </a:cubicBezTo>
                  <a:cubicBezTo>
                    <a:pt x="191" y="143"/>
                    <a:pt x="218" y="116"/>
                    <a:pt x="245" y="88"/>
                  </a:cubicBezTo>
                  <a:cubicBezTo>
                    <a:pt x="223" y="22"/>
                    <a:pt x="200" y="1"/>
                    <a:pt x="17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43"/>
            <p:cNvSpPr/>
            <p:nvPr/>
          </p:nvSpPr>
          <p:spPr>
            <a:xfrm>
              <a:off x="3399151" y="2166511"/>
              <a:ext cx="14546" cy="9809"/>
            </a:xfrm>
            <a:custGeom>
              <a:avLst/>
              <a:gdLst/>
              <a:ahLst/>
              <a:cxnLst/>
              <a:rect l="l" t="t" r="r" b="b"/>
              <a:pathLst>
                <a:path w="218" h="147" extrusionOk="0">
                  <a:moveTo>
                    <a:pt x="33" y="0"/>
                  </a:moveTo>
                  <a:cubicBezTo>
                    <a:pt x="25" y="0"/>
                    <a:pt x="14" y="4"/>
                    <a:pt x="1" y="10"/>
                  </a:cubicBezTo>
                  <a:cubicBezTo>
                    <a:pt x="1" y="38"/>
                    <a:pt x="28" y="92"/>
                    <a:pt x="55" y="119"/>
                  </a:cubicBezTo>
                  <a:cubicBezTo>
                    <a:pt x="82" y="146"/>
                    <a:pt x="109" y="146"/>
                    <a:pt x="164" y="146"/>
                  </a:cubicBezTo>
                  <a:lnTo>
                    <a:pt x="218" y="146"/>
                  </a:lnTo>
                  <a:cubicBezTo>
                    <a:pt x="218" y="119"/>
                    <a:pt x="218" y="119"/>
                    <a:pt x="218" y="92"/>
                  </a:cubicBezTo>
                  <a:lnTo>
                    <a:pt x="82" y="92"/>
                  </a:lnTo>
                  <a:cubicBezTo>
                    <a:pt x="62" y="31"/>
                    <a:pt x="57" y="0"/>
                    <a:pt x="3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43"/>
            <p:cNvSpPr/>
            <p:nvPr/>
          </p:nvSpPr>
          <p:spPr>
            <a:xfrm>
              <a:off x="3373861" y="1502917"/>
              <a:ext cx="9075" cy="10943"/>
            </a:xfrm>
            <a:custGeom>
              <a:avLst/>
              <a:gdLst/>
              <a:ahLst/>
              <a:cxnLst/>
              <a:rect l="l" t="t" r="r" b="b"/>
              <a:pathLst>
                <a:path w="136" h="164" extrusionOk="0">
                  <a:moveTo>
                    <a:pt x="27" y="1"/>
                  </a:moveTo>
                  <a:cubicBezTo>
                    <a:pt x="0" y="28"/>
                    <a:pt x="0" y="55"/>
                    <a:pt x="0" y="109"/>
                  </a:cubicBezTo>
                  <a:cubicBezTo>
                    <a:pt x="0" y="137"/>
                    <a:pt x="0" y="137"/>
                    <a:pt x="0" y="164"/>
                  </a:cubicBezTo>
                  <a:cubicBezTo>
                    <a:pt x="54" y="137"/>
                    <a:pt x="81" y="137"/>
                    <a:pt x="136" y="55"/>
                  </a:cubicBezTo>
                  <a:cubicBezTo>
                    <a:pt x="109" y="28"/>
                    <a:pt x="81" y="28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43"/>
            <p:cNvSpPr/>
            <p:nvPr/>
          </p:nvSpPr>
          <p:spPr>
            <a:xfrm>
              <a:off x="3346704" y="1740063"/>
              <a:ext cx="21752" cy="16348"/>
            </a:xfrm>
            <a:custGeom>
              <a:avLst/>
              <a:gdLst/>
              <a:ahLst/>
              <a:cxnLst/>
              <a:rect l="l" t="t" r="r" b="b"/>
              <a:pathLst>
                <a:path w="326" h="245" extrusionOk="0">
                  <a:moveTo>
                    <a:pt x="136" y="0"/>
                  </a:moveTo>
                  <a:cubicBezTo>
                    <a:pt x="109" y="54"/>
                    <a:pt x="82" y="82"/>
                    <a:pt x="0" y="82"/>
                  </a:cubicBezTo>
                  <a:cubicBezTo>
                    <a:pt x="0" y="190"/>
                    <a:pt x="82" y="244"/>
                    <a:pt x="163" y="244"/>
                  </a:cubicBezTo>
                  <a:cubicBezTo>
                    <a:pt x="244" y="244"/>
                    <a:pt x="326" y="190"/>
                    <a:pt x="326" y="82"/>
                  </a:cubicBezTo>
                  <a:cubicBezTo>
                    <a:pt x="326" y="54"/>
                    <a:pt x="299" y="27"/>
                    <a:pt x="27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43"/>
            <p:cNvSpPr/>
            <p:nvPr/>
          </p:nvSpPr>
          <p:spPr>
            <a:xfrm>
              <a:off x="3373861" y="1709302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190"/>
                    <a:pt x="0" y="217"/>
                    <a:pt x="27" y="244"/>
                  </a:cubicBezTo>
                  <a:lnTo>
                    <a:pt x="271" y="244"/>
                  </a:lnTo>
                  <a:cubicBezTo>
                    <a:pt x="298" y="217"/>
                    <a:pt x="298" y="190"/>
                    <a:pt x="298" y="163"/>
                  </a:cubicBezTo>
                  <a:cubicBezTo>
                    <a:pt x="298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43"/>
            <p:cNvSpPr/>
            <p:nvPr/>
          </p:nvSpPr>
          <p:spPr>
            <a:xfrm>
              <a:off x="3359382" y="1788907"/>
              <a:ext cx="5471" cy="1868"/>
            </a:xfrm>
            <a:custGeom>
              <a:avLst/>
              <a:gdLst/>
              <a:ahLst/>
              <a:cxnLst/>
              <a:rect l="l" t="t" r="r" b="b"/>
              <a:pathLst>
                <a:path w="82" h="28" extrusionOk="0">
                  <a:moveTo>
                    <a:pt x="0" y="1"/>
                  </a:moveTo>
                  <a:cubicBezTo>
                    <a:pt x="27" y="1"/>
                    <a:pt x="54" y="28"/>
                    <a:pt x="81" y="28"/>
                  </a:cubicBezTo>
                  <a:cubicBezTo>
                    <a:pt x="54" y="1"/>
                    <a:pt x="27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43"/>
            <p:cNvSpPr/>
            <p:nvPr/>
          </p:nvSpPr>
          <p:spPr>
            <a:xfrm>
              <a:off x="3321348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136"/>
                    <a:pt x="299" y="109"/>
                    <a:pt x="272" y="81"/>
                  </a:cubicBezTo>
                  <a:cubicBezTo>
                    <a:pt x="245" y="54"/>
                    <a:pt x="190" y="27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43"/>
            <p:cNvSpPr/>
            <p:nvPr/>
          </p:nvSpPr>
          <p:spPr>
            <a:xfrm>
              <a:off x="3346704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43"/>
            <p:cNvSpPr/>
            <p:nvPr/>
          </p:nvSpPr>
          <p:spPr>
            <a:xfrm>
              <a:off x="332134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43"/>
            <p:cNvSpPr/>
            <p:nvPr/>
          </p:nvSpPr>
          <p:spPr>
            <a:xfrm>
              <a:off x="3346704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43"/>
            <p:cNvSpPr/>
            <p:nvPr/>
          </p:nvSpPr>
          <p:spPr>
            <a:xfrm>
              <a:off x="3321348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43"/>
            <p:cNvSpPr/>
            <p:nvPr/>
          </p:nvSpPr>
          <p:spPr>
            <a:xfrm>
              <a:off x="3321348" y="213094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43"/>
            <p:cNvSpPr/>
            <p:nvPr/>
          </p:nvSpPr>
          <p:spPr>
            <a:xfrm>
              <a:off x="3346704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43"/>
            <p:cNvSpPr/>
            <p:nvPr/>
          </p:nvSpPr>
          <p:spPr>
            <a:xfrm>
              <a:off x="3375663" y="2235974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109" y="0"/>
                  </a:moveTo>
                  <a:cubicBezTo>
                    <a:pt x="54" y="0"/>
                    <a:pt x="27" y="27"/>
                    <a:pt x="0" y="54"/>
                  </a:cubicBezTo>
                  <a:cubicBezTo>
                    <a:pt x="27" y="81"/>
                    <a:pt x="82" y="109"/>
                    <a:pt x="136" y="136"/>
                  </a:cubicBezTo>
                  <a:cubicBezTo>
                    <a:pt x="163" y="136"/>
                    <a:pt x="190" y="244"/>
                    <a:pt x="217" y="244"/>
                  </a:cubicBezTo>
                  <a:lnTo>
                    <a:pt x="244" y="244"/>
                  </a:lnTo>
                  <a:cubicBezTo>
                    <a:pt x="244" y="217"/>
                    <a:pt x="271" y="190"/>
                    <a:pt x="271" y="136"/>
                  </a:cubicBezTo>
                  <a:cubicBezTo>
                    <a:pt x="271" y="109"/>
                    <a:pt x="244" y="54"/>
                    <a:pt x="217" y="27"/>
                  </a:cubicBezTo>
                  <a:cubicBezTo>
                    <a:pt x="190" y="0"/>
                    <a:pt x="163" y="0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43"/>
            <p:cNvSpPr/>
            <p:nvPr/>
          </p:nvSpPr>
          <p:spPr>
            <a:xfrm>
              <a:off x="3321348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43"/>
            <p:cNvSpPr/>
            <p:nvPr/>
          </p:nvSpPr>
          <p:spPr>
            <a:xfrm>
              <a:off x="3346704" y="2319181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27" y="1"/>
                  </a:moveTo>
                  <a:cubicBezTo>
                    <a:pt x="27" y="28"/>
                    <a:pt x="0" y="55"/>
                    <a:pt x="0" y="82"/>
                  </a:cubicBezTo>
                  <a:cubicBezTo>
                    <a:pt x="0" y="164"/>
                    <a:pt x="82" y="218"/>
                    <a:pt x="163" y="218"/>
                  </a:cubicBezTo>
                  <a:lnTo>
                    <a:pt x="217" y="218"/>
                  </a:lnTo>
                  <a:cubicBezTo>
                    <a:pt x="190" y="191"/>
                    <a:pt x="190" y="191"/>
                    <a:pt x="163" y="191"/>
                  </a:cubicBezTo>
                  <a:cubicBezTo>
                    <a:pt x="109" y="191"/>
                    <a:pt x="54" y="109"/>
                    <a:pt x="2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43"/>
            <p:cNvSpPr/>
            <p:nvPr/>
          </p:nvSpPr>
          <p:spPr>
            <a:xfrm>
              <a:off x="3321348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43"/>
            <p:cNvSpPr/>
            <p:nvPr/>
          </p:nvSpPr>
          <p:spPr>
            <a:xfrm>
              <a:off x="3321348" y="1604275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09" y="299"/>
                  </a:cubicBezTo>
                  <a:cubicBezTo>
                    <a:pt x="163" y="245"/>
                    <a:pt x="217" y="164"/>
                    <a:pt x="299" y="109"/>
                  </a:cubicBezTo>
                  <a:cubicBezTo>
                    <a:pt x="272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43"/>
            <p:cNvSpPr/>
            <p:nvPr/>
          </p:nvSpPr>
          <p:spPr>
            <a:xfrm>
              <a:off x="3295992" y="1689351"/>
              <a:ext cx="20018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272" y="1"/>
                  </a:moveTo>
                  <a:cubicBezTo>
                    <a:pt x="163" y="1"/>
                    <a:pt x="28" y="28"/>
                    <a:pt x="1" y="136"/>
                  </a:cubicBezTo>
                  <a:cubicBezTo>
                    <a:pt x="28" y="191"/>
                    <a:pt x="82" y="218"/>
                    <a:pt x="136" y="218"/>
                  </a:cubicBezTo>
                  <a:cubicBezTo>
                    <a:pt x="218" y="218"/>
                    <a:pt x="299" y="163"/>
                    <a:pt x="299" y="55"/>
                  </a:cubicBezTo>
                  <a:cubicBezTo>
                    <a:pt x="299" y="55"/>
                    <a:pt x="272" y="28"/>
                    <a:pt x="27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43"/>
            <p:cNvSpPr/>
            <p:nvPr/>
          </p:nvSpPr>
          <p:spPr>
            <a:xfrm>
              <a:off x="3321348" y="170930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163"/>
                    <a:pt x="0" y="190"/>
                    <a:pt x="0" y="190"/>
                  </a:cubicBezTo>
                  <a:cubicBezTo>
                    <a:pt x="82" y="244"/>
                    <a:pt x="163" y="271"/>
                    <a:pt x="217" y="298"/>
                  </a:cubicBezTo>
                  <a:cubicBezTo>
                    <a:pt x="272" y="271"/>
                    <a:pt x="299" y="217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43"/>
            <p:cNvSpPr/>
            <p:nvPr/>
          </p:nvSpPr>
          <p:spPr>
            <a:xfrm>
              <a:off x="3294190" y="1955389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1"/>
                  </a:moveTo>
                  <a:cubicBezTo>
                    <a:pt x="1" y="1"/>
                    <a:pt x="1" y="1"/>
                    <a:pt x="1" y="28"/>
                  </a:cubicBezTo>
                  <a:cubicBezTo>
                    <a:pt x="1" y="109"/>
                    <a:pt x="82" y="164"/>
                    <a:pt x="163" y="164"/>
                  </a:cubicBezTo>
                  <a:cubicBezTo>
                    <a:pt x="245" y="164"/>
                    <a:pt x="299" y="109"/>
                    <a:pt x="326" y="28"/>
                  </a:cubicBezTo>
                  <a:cubicBezTo>
                    <a:pt x="245" y="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43"/>
            <p:cNvSpPr/>
            <p:nvPr/>
          </p:nvSpPr>
          <p:spPr>
            <a:xfrm>
              <a:off x="3294190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43"/>
            <p:cNvSpPr/>
            <p:nvPr/>
          </p:nvSpPr>
          <p:spPr>
            <a:xfrm>
              <a:off x="3294190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43"/>
            <p:cNvSpPr/>
            <p:nvPr/>
          </p:nvSpPr>
          <p:spPr>
            <a:xfrm>
              <a:off x="3294190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43"/>
            <p:cNvSpPr/>
            <p:nvPr/>
          </p:nvSpPr>
          <p:spPr>
            <a:xfrm>
              <a:off x="3308670" y="2210617"/>
              <a:ext cx="5471" cy="7273"/>
            </a:xfrm>
            <a:custGeom>
              <a:avLst/>
              <a:gdLst/>
              <a:ahLst/>
              <a:cxnLst/>
              <a:rect l="l" t="t" r="r" b="b"/>
              <a:pathLst>
                <a:path w="82" h="109" extrusionOk="0">
                  <a:moveTo>
                    <a:pt x="1" y="0"/>
                  </a:moveTo>
                  <a:cubicBezTo>
                    <a:pt x="28" y="27"/>
                    <a:pt x="55" y="82"/>
                    <a:pt x="82" y="109"/>
                  </a:cubicBezTo>
                  <a:cubicBezTo>
                    <a:pt x="82" y="55"/>
                    <a:pt x="55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43"/>
            <p:cNvSpPr/>
            <p:nvPr/>
          </p:nvSpPr>
          <p:spPr>
            <a:xfrm>
              <a:off x="3268834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7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43"/>
            <p:cNvSpPr/>
            <p:nvPr/>
          </p:nvSpPr>
          <p:spPr>
            <a:xfrm>
              <a:off x="3294190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43"/>
            <p:cNvSpPr/>
            <p:nvPr/>
          </p:nvSpPr>
          <p:spPr>
            <a:xfrm>
              <a:off x="3268834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43"/>
            <p:cNvSpPr/>
            <p:nvPr/>
          </p:nvSpPr>
          <p:spPr>
            <a:xfrm>
              <a:off x="3294190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43"/>
            <p:cNvSpPr/>
            <p:nvPr/>
          </p:nvSpPr>
          <p:spPr>
            <a:xfrm>
              <a:off x="3268834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43"/>
            <p:cNvSpPr/>
            <p:nvPr/>
          </p:nvSpPr>
          <p:spPr>
            <a:xfrm>
              <a:off x="3616345" y="1998828"/>
              <a:ext cx="10943" cy="3737"/>
            </a:xfrm>
            <a:custGeom>
              <a:avLst/>
              <a:gdLst/>
              <a:ahLst/>
              <a:cxnLst/>
              <a:rect l="l" t="t" r="r" b="b"/>
              <a:pathLst>
                <a:path w="164" h="56" extrusionOk="0">
                  <a:moveTo>
                    <a:pt x="1" y="1"/>
                  </a:moveTo>
                  <a:cubicBezTo>
                    <a:pt x="55" y="28"/>
                    <a:pt x="109" y="55"/>
                    <a:pt x="163" y="55"/>
                  </a:cubicBezTo>
                  <a:cubicBezTo>
                    <a:pt x="136" y="28"/>
                    <a:pt x="109" y="1"/>
                    <a:pt x="55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43"/>
            <p:cNvSpPr/>
            <p:nvPr/>
          </p:nvSpPr>
          <p:spPr>
            <a:xfrm>
              <a:off x="3610940" y="2011506"/>
              <a:ext cx="67" cy="1868"/>
            </a:xfrm>
            <a:custGeom>
              <a:avLst/>
              <a:gdLst/>
              <a:ahLst/>
              <a:cxnLst/>
              <a:rect l="l" t="t" r="r" b="b"/>
              <a:pathLst>
                <a:path w="1" h="28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8"/>
                    <a:pt x="0" y="28"/>
                  </a:cubicBezTo>
                  <a:cubicBezTo>
                    <a:pt x="0" y="28"/>
                    <a:pt x="0" y="28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43"/>
            <p:cNvSpPr/>
            <p:nvPr/>
          </p:nvSpPr>
          <p:spPr>
            <a:xfrm>
              <a:off x="3567501" y="1998828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0" y="1"/>
                  </a:moveTo>
                  <a:cubicBezTo>
                    <a:pt x="0" y="28"/>
                    <a:pt x="0" y="28"/>
                    <a:pt x="0" y="55"/>
                  </a:cubicBezTo>
                  <a:cubicBezTo>
                    <a:pt x="0" y="137"/>
                    <a:pt x="27" y="218"/>
                    <a:pt x="55" y="299"/>
                  </a:cubicBezTo>
                  <a:cubicBezTo>
                    <a:pt x="109" y="272"/>
                    <a:pt x="163" y="218"/>
                    <a:pt x="163" y="164"/>
                  </a:cubicBezTo>
                  <a:cubicBezTo>
                    <a:pt x="163" y="82"/>
                    <a:pt x="82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43"/>
            <p:cNvSpPr/>
            <p:nvPr/>
          </p:nvSpPr>
          <p:spPr>
            <a:xfrm>
              <a:off x="3583783" y="2605171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55" y="0"/>
                  </a:moveTo>
                  <a:cubicBezTo>
                    <a:pt x="28" y="27"/>
                    <a:pt x="0" y="82"/>
                    <a:pt x="0" y="109"/>
                  </a:cubicBezTo>
                  <a:cubicBezTo>
                    <a:pt x="0" y="217"/>
                    <a:pt x="55" y="272"/>
                    <a:pt x="163" y="272"/>
                  </a:cubicBezTo>
                  <a:cubicBezTo>
                    <a:pt x="190" y="272"/>
                    <a:pt x="217" y="272"/>
                    <a:pt x="245" y="244"/>
                  </a:cubicBezTo>
                  <a:cubicBezTo>
                    <a:pt x="245" y="136"/>
                    <a:pt x="190" y="136"/>
                    <a:pt x="190" y="27"/>
                  </a:cubicBezTo>
                  <a:cubicBezTo>
                    <a:pt x="163" y="82"/>
                    <a:pt x="190" y="82"/>
                    <a:pt x="109" y="82"/>
                  </a:cubicBezTo>
                  <a:cubicBezTo>
                    <a:pt x="109" y="55"/>
                    <a:pt x="82" y="27"/>
                    <a:pt x="55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43"/>
            <p:cNvSpPr/>
            <p:nvPr/>
          </p:nvSpPr>
          <p:spPr>
            <a:xfrm>
              <a:off x="3531269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191" y="271"/>
                    <a:pt x="245" y="244"/>
                    <a:pt x="299" y="190"/>
                  </a:cubicBezTo>
                  <a:cubicBezTo>
                    <a:pt x="299" y="163"/>
                    <a:pt x="299" y="163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43"/>
            <p:cNvSpPr/>
            <p:nvPr/>
          </p:nvSpPr>
          <p:spPr>
            <a:xfrm>
              <a:off x="3531269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lnTo>
                    <a:pt x="272" y="136"/>
                  </a:lnTo>
                  <a:cubicBezTo>
                    <a:pt x="218" y="136"/>
                    <a:pt x="218" y="191"/>
                    <a:pt x="136" y="218"/>
                  </a:cubicBezTo>
                  <a:lnTo>
                    <a:pt x="136" y="109"/>
                  </a:lnTo>
                  <a:cubicBezTo>
                    <a:pt x="164" y="82"/>
                    <a:pt x="191" y="28"/>
                    <a:pt x="19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43"/>
            <p:cNvSpPr/>
            <p:nvPr/>
          </p:nvSpPr>
          <p:spPr>
            <a:xfrm>
              <a:off x="3556625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43"/>
            <p:cNvSpPr/>
            <p:nvPr/>
          </p:nvSpPr>
          <p:spPr>
            <a:xfrm>
              <a:off x="3531269" y="2603369"/>
              <a:ext cx="20018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163"/>
                    <a:pt x="1" y="163"/>
                    <a:pt x="1" y="190"/>
                  </a:cubicBezTo>
                  <a:cubicBezTo>
                    <a:pt x="28" y="190"/>
                    <a:pt x="82" y="217"/>
                    <a:pt x="136" y="217"/>
                  </a:cubicBezTo>
                  <a:cubicBezTo>
                    <a:pt x="191" y="217"/>
                    <a:pt x="218" y="190"/>
                    <a:pt x="272" y="163"/>
                  </a:cubicBezTo>
                  <a:cubicBezTo>
                    <a:pt x="299" y="190"/>
                    <a:pt x="299" y="190"/>
                    <a:pt x="299" y="190"/>
                  </a:cubicBezTo>
                  <a:cubicBezTo>
                    <a:pt x="299" y="163"/>
                    <a:pt x="299" y="163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43"/>
            <p:cNvSpPr/>
            <p:nvPr/>
          </p:nvSpPr>
          <p:spPr>
            <a:xfrm>
              <a:off x="3504111" y="2523698"/>
              <a:ext cx="16414" cy="12744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164"/>
                    <a:pt x="1" y="164"/>
                    <a:pt x="1" y="191"/>
                  </a:cubicBezTo>
                  <a:cubicBezTo>
                    <a:pt x="55" y="136"/>
                    <a:pt x="164" y="82"/>
                    <a:pt x="245" y="28"/>
                  </a:cubicBezTo>
                  <a:cubicBezTo>
                    <a:pt x="218" y="28"/>
                    <a:pt x="191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43"/>
            <p:cNvSpPr/>
            <p:nvPr/>
          </p:nvSpPr>
          <p:spPr>
            <a:xfrm>
              <a:off x="3507781" y="2578013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109" y="82"/>
                    <a:pt x="54" y="163"/>
                    <a:pt x="0" y="190"/>
                  </a:cubicBezTo>
                  <a:cubicBezTo>
                    <a:pt x="0" y="245"/>
                    <a:pt x="27" y="245"/>
                    <a:pt x="54" y="245"/>
                  </a:cubicBezTo>
                  <a:lnTo>
                    <a:pt x="54" y="272"/>
                  </a:lnTo>
                  <a:cubicBezTo>
                    <a:pt x="82" y="272"/>
                    <a:pt x="82" y="299"/>
                    <a:pt x="109" y="299"/>
                  </a:cubicBezTo>
                  <a:cubicBezTo>
                    <a:pt x="190" y="299"/>
                    <a:pt x="271" y="217"/>
                    <a:pt x="271" y="136"/>
                  </a:cubicBezTo>
                  <a:cubicBezTo>
                    <a:pt x="271" y="82"/>
                    <a:pt x="217" y="28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43"/>
            <p:cNvSpPr/>
            <p:nvPr/>
          </p:nvSpPr>
          <p:spPr>
            <a:xfrm>
              <a:off x="3136716" y="2471251"/>
              <a:ext cx="14546" cy="21752"/>
            </a:xfrm>
            <a:custGeom>
              <a:avLst/>
              <a:gdLst/>
              <a:ahLst/>
              <a:cxnLst/>
              <a:rect l="l" t="t" r="r" b="b"/>
              <a:pathLst>
                <a:path w="218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191" y="326"/>
                    <a:pt x="218" y="299"/>
                    <a:pt x="218" y="299"/>
                  </a:cubicBezTo>
                  <a:cubicBezTo>
                    <a:pt x="191" y="217"/>
                    <a:pt x="191" y="163"/>
                    <a:pt x="191" y="82"/>
                  </a:cubicBezTo>
                  <a:cubicBezTo>
                    <a:pt x="191" y="54"/>
                    <a:pt x="191" y="27"/>
                    <a:pt x="19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43"/>
            <p:cNvSpPr/>
            <p:nvPr/>
          </p:nvSpPr>
          <p:spPr>
            <a:xfrm>
              <a:off x="3154866" y="2483929"/>
              <a:ext cx="1868" cy="3670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0" y="0"/>
                  </a:moveTo>
                  <a:cubicBezTo>
                    <a:pt x="0" y="0"/>
                    <a:pt x="0" y="27"/>
                    <a:pt x="0" y="54"/>
                  </a:cubicBezTo>
                  <a:cubicBezTo>
                    <a:pt x="27" y="54"/>
                    <a:pt x="27" y="27"/>
                    <a:pt x="27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43"/>
            <p:cNvSpPr/>
            <p:nvPr/>
          </p:nvSpPr>
          <p:spPr>
            <a:xfrm>
              <a:off x="3111427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8" y="244"/>
                    <a:pt x="298" y="136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43"/>
            <p:cNvSpPr/>
            <p:nvPr/>
          </p:nvSpPr>
          <p:spPr>
            <a:xfrm>
              <a:off x="2506886" y="252369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43"/>
            <p:cNvSpPr/>
            <p:nvPr/>
          </p:nvSpPr>
          <p:spPr>
            <a:xfrm>
              <a:off x="2485200" y="2550855"/>
              <a:ext cx="16348" cy="10943"/>
            </a:xfrm>
            <a:custGeom>
              <a:avLst/>
              <a:gdLst/>
              <a:ahLst/>
              <a:cxnLst/>
              <a:rect l="l" t="t" r="r" b="b"/>
              <a:pathLst>
                <a:path w="245" h="164" extrusionOk="0">
                  <a:moveTo>
                    <a:pt x="0" y="1"/>
                  </a:moveTo>
                  <a:cubicBezTo>
                    <a:pt x="82" y="28"/>
                    <a:pt x="190" y="55"/>
                    <a:pt x="244" y="163"/>
                  </a:cubicBezTo>
                  <a:cubicBezTo>
                    <a:pt x="244" y="163"/>
                    <a:pt x="244" y="163"/>
                    <a:pt x="244" y="136"/>
                  </a:cubicBezTo>
                  <a:cubicBezTo>
                    <a:pt x="244" y="55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43"/>
            <p:cNvSpPr/>
            <p:nvPr/>
          </p:nvSpPr>
          <p:spPr>
            <a:xfrm>
              <a:off x="2506886" y="2581616"/>
              <a:ext cx="12744" cy="16348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28" y="1"/>
                  </a:moveTo>
                  <a:cubicBezTo>
                    <a:pt x="1" y="28"/>
                    <a:pt x="1" y="55"/>
                    <a:pt x="1" y="82"/>
                  </a:cubicBezTo>
                  <a:cubicBezTo>
                    <a:pt x="1" y="163"/>
                    <a:pt x="55" y="245"/>
                    <a:pt x="136" y="245"/>
                  </a:cubicBezTo>
                  <a:cubicBezTo>
                    <a:pt x="163" y="245"/>
                    <a:pt x="191" y="218"/>
                    <a:pt x="191" y="218"/>
                  </a:cubicBezTo>
                  <a:lnTo>
                    <a:pt x="191" y="191"/>
                  </a:lnTo>
                  <a:cubicBezTo>
                    <a:pt x="136" y="109"/>
                    <a:pt x="82" y="55"/>
                    <a:pt x="28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43"/>
            <p:cNvSpPr/>
            <p:nvPr/>
          </p:nvSpPr>
          <p:spPr>
            <a:xfrm>
              <a:off x="2523167" y="2579815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43"/>
            <p:cNvSpPr/>
            <p:nvPr/>
          </p:nvSpPr>
          <p:spPr>
            <a:xfrm>
              <a:off x="2458042" y="2523698"/>
              <a:ext cx="16348" cy="18216"/>
            </a:xfrm>
            <a:custGeom>
              <a:avLst/>
              <a:gdLst/>
              <a:ahLst/>
              <a:cxnLst/>
              <a:rect l="l" t="t" r="r" b="b"/>
              <a:pathLst>
                <a:path w="245" h="273" extrusionOk="0">
                  <a:moveTo>
                    <a:pt x="82" y="1"/>
                  </a:moveTo>
                  <a:cubicBezTo>
                    <a:pt x="55" y="1"/>
                    <a:pt x="28" y="28"/>
                    <a:pt x="0" y="55"/>
                  </a:cubicBezTo>
                  <a:cubicBezTo>
                    <a:pt x="28" y="164"/>
                    <a:pt x="82" y="245"/>
                    <a:pt x="190" y="272"/>
                  </a:cubicBezTo>
                  <a:cubicBezTo>
                    <a:pt x="217" y="245"/>
                    <a:pt x="245" y="218"/>
                    <a:pt x="245" y="164"/>
                  </a:cubicBezTo>
                  <a:cubicBezTo>
                    <a:pt x="245" y="82"/>
                    <a:pt x="190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43"/>
            <p:cNvSpPr/>
            <p:nvPr/>
          </p:nvSpPr>
          <p:spPr>
            <a:xfrm>
              <a:off x="2479728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43"/>
            <p:cNvSpPr/>
            <p:nvPr/>
          </p:nvSpPr>
          <p:spPr>
            <a:xfrm>
              <a:off x="2479728" y="2558129"/>
              <a:ext cx="16348" cy="12678"/>
            </a:xfrm>
            <a:custGeom>
              <a:avLst/>
              <a:gdLst/>
              <a:ahLst/>
              <a:cxnLst/>
              <a:rect l="l" t="t" r="r" b="b"/>
              <a:pathLst>
                <a:path w="245" h="190" extrusionOk="0">
                  <a:moveTo>
                    <a:pt x="1" y="0"/>
                  </a:moveTo>
                  <a:cubicBezTo>
                    <a:pt x="1" y="27"/>
                    <a:pt x="1" y="27"/>
                    <a:pt x="1" y="27"/>
                  </a:cubicBezTo>
                  <a:cubicBezTo>
                    <a:pt x="1" y="136"/>
                    <a:pt x="82" y="190"/>
                    <a:pt x="164" y="190"/>
                  </a:cubicBezTo>
                  <a:cubicBezTo>
                    <a:pt x="191" y="190"/>
                    <a:pt x="218" y="190"/>
                    <a:pt x="245" y="163"/>
                  </a:cubicBezTo>
                  <a:cubicBezTo>
                    <a:pt x="164" y="109"/>
                    <a:pt x="109" y="54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43"/>
            <p:cNvSpPr/>
            <p:nvPr/>
          </p:nvSpPr>
          <p:spPr>
            <a:xfrm>
              <a:off x="2427281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43"/>
            <p:cNvSpPr/>
            <p:nvPr/>
          </p:nvSpPr>
          <p:spPr>
            <a:xfrm>
              <a:off x="2380239" y="2463978"/>
              <a:ext cx="1868" cy="1868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0" y="1"/>
                  </a:moveTo>
                  <a:cubicBezTo>
                    <a:pt x="0" y="1"/>
                    <a:pt x="27" y="28"/>
                    <a:pt x="27" y="28"/>
                  </a:cubicBezTo>
                  <a:cubicBezTo>
                    <a:pt x="27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43"/>
            <p:cNvSpPr/>
            <p:nvPr/>
          </p:nvSpPr>
          <p:spPr>
            <a:xfrm>
              <a:off x="2049010" y="2375298"/>
              <a:ext cx="5471" cy="9141"/>
            </a:xfrm>
            <a:custGeom>
              <a:avLst/>
              <a:gdLst/>
              <a:ahLst/>
              <a:cxnLst/>
              <a:rect l="l" t="t" r="r" b="b"/>
              <a:pathLst>
                <a:path w="82" h="137" extrusionOk="0">
                  <a:moveTo>
                    <a:pt x="82" y="1"/>
                  </a:moveTo>
                  <a:cubicBezTo>
                    <a:pt x="55" y="1"/>
                    <a:pt x="28" y="1"/>
                    <a:pt x="0" y="28"/>
                  </a:cubicBezTo>
                  <a:lnTo>
                    <a:pt x="0" y="136"/>
                  </a:lnTo>
                  <a:lnTo>
                    <a:pt x="28" y="136"/>
                  </a:lnTo>
                  <a:cubicBezTo>
                    <a:pt x="55" y="109"/>
                    <a:pt x="82" y="82"/>
                    <a:pt x="82" y="28"/>
                  </a:cubicBezTo>
                  <a:cubicBezTo>
                    <a:pt x="82" y="1"/>
                    <a:pt x="82" y="1"/>
                    <a:pt x="82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43"/>
            <p:cNvSpPr/>
            <p:nvPr/>
          </p:nvSpPr>
          <p:spPr>
            <a:xfrm>
              <a:off x="2016447" y="2342736"/>
              <a:ext cx="10876" cy="18149"/>
            </a:xfrm>
            <a:custGeom>
              <a:avLst/>
              <a:gdLst/>
              <a:ahLst/>
              <a:cxnLst/>
              <a:rect l="l" t="t" r="r" b="b"/>
              <a:pathLst>
                <a:path w="163" h="272" extrusionOk="0">
                  <a:moveTo>
                    <a:pt x="109" y="0"/>
                  </a:moveTo>
                  <a:cubicBezTo>
                    <a:pt x="82" y="82"/>
                    <a:pt x="27" y="190"/>
                    <a:pt x="0" y="272"/>
                  </a:cubicBezTo>
                  <a:lnTo>
                    <a:pt x="27" y="272"/>
                  </a:lnTo>
                  <a:cubicBezTo>
                    <a:pt x="109" y="272"/>
                    <a:pt x="163" y="190"/>
                    <a:pt x="163" y="109"/>
                  </a:cubicBezTo>
                  <a:cubicBezTo>
                    <a:pt x="163" y="82"/>
                    <a:pt x="163" y="28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43"/>
            <p:cNvSpPr/>
            <p:nvPr/>
          </p:nvSpPr>
          <p:spPr>
            <a:xfrm>
              <a:off x="3453466" y="2578013"/>
              <a:ext cx="7340" cy="3670"/>
            </a:xfrm>
            <a:custGeom>
              <a:avLst/>
              <a:gdLst/>
              <a:ahLst/>
              <a:cxnLst/>
              <a:rect l="l" t="t" r="r" b="b"/>
              <a:pathLst>
                <a:path w="110" h="55" extrusionOk="0">
                  <a:moveTo>
                    <a:pt x="109" y="0"/>
                  </a:moveTo>
                  <a:cubicBezTo>
                    <a:pt x="55" y="0"/>
                    <a:pt x="28" y="28"/>
                    <a:pt x="1" y="55"/>
                  </a:cubicBezTo>
                  <a:cubicBezTo>
                    <a:pt x="82" y="55"/>
                    <a:pt x="109" y="55"/>
                    <a:pt x="109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43"/>
            <p:cNvSpPr/>
            <p:nvPr/>
          </p:nvSpPr>
          <p:spPr>
            <a:xfrm>
              <a:off x="3426308" y="2561732"/>
              <a:ext cx="18149" cy="9075"/>
            </a:xfrm>
            <a:custGeom>
              <a:avLst/>
              <a:gdLst/>
              <a:ahLst/>
              <a:cxnLst/>
              <a:rect l="l" t="t" r="r" b="b"/>
              <a:pathLst>
                <a:path w="272" h="136" extrusionOk="0">
                  <a:moveTo>
                    <a:pt x="1" y="0"/>
                  </a:moveTo>
                  <a:cubicBezTo>
                    <a:pt x="1" y="28"/>
                    <a:pt x="1" y="55"/>
                    <a:pt x="28" y="82"/>
                  </a:cubicBezTo>
                  <a:cubicBezTo>
                    <a:pt x="55" y="82"/>
                    <a:pt x="55" y="109"/>
                    <a:pt x="82" y="136"/>
                  </a:cubicBezTo>
                  <a:lnTo>
                    <a:pt x="136" y="136"/>
                  </a:lnTo>
                  <a:cubicBezTo>
                    <a:pt x="218" y="136"/>
                    <a:pt x="245" y="109"/>
                    <a:pt x="272" y="55"/>
                  </a:cubicBezTo>
                  <a:cubicBezTo>
                    <a:pt x="191" y="28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43"/>
            <p:cNvSpPr/>
            <p:nvPr/>
          </p:nvSpPr>
          <p:spPr>
            <a:xfrm>
              <a:off x="3426308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43"/>
            <p:cNvSpPr/>
            <p:nvPr/>
          </p:nvSpPr>
          <p:spPr>
            <a:xfrm>
              <a:off x="3399151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43"/>
            <p:cNvSpPr/>
            <p:nvPr/>
          </p:nvSpPr>
          <p:spPr>
            <a:xfrm>
              <a:off x="3399151" y="262865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164"/>
                    <a:pt x="299" y="137"/>
                    <a:pt x="299" y="137"/>
                  </a:cubicBezTo>
                  <a:cubicBezTo>
                    <a:pt x="299" y="109"/>
                    <a:pt x="272" y="82"/>
                    <a:pt x="272" y="55"/>
                  </a:cubicBezTo>
                  <a:cubicBezTo>
                    <a:pt x="245" y="28"/>
                    <a:pt x="191" y="1"/>
                    <a:pt x="164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43"/>
            <p:cNvSpPr/>
            <p:nvPr/>
          </p:nvSpPr>
          <p:spPr>
            <a:xfrm>
              <a:off x="3453466" y="2641336"/>
              <a:ext cx="1868" cy="5538"/>
            </a:xfrm>
            <a:custGeom>
              <a:avLst/>
              <a:gdLst/>
              <a:ahLst/>
              <a:cxnLst/>
              <a:rect l="l" t="t" r="r" b="b"/>
              <a:pathLst>
                <a:path w="28" h="83" extrusionOk="0">
                  <a:moveTo>
                    <a:pt x="1" y="1"/>
                  </a:moveTo>
                  <a:cubicBezTo>
                    <a:pt x="1" y="55"/>
                    <a:pt x="1" y="55"/>
                    <a:pt x="28" y="82"/>
                  </a:cubicBezTo>
                  <a:lnTo>
                    <a:pt x="28" y="1"/>
                  </a:ln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43"/>
            <p:cNvSpPr/>
            <p:nvPr/>
          </p:nvSpPr>
          <p:spPr>
            <a:xfrm>
              <a:off x="3480624" y="2655816"/>
              <a:ext cx="9075" cy="5538"/>
            </a:xfrm>
            <a:custGeom>
              <a:avLst/>
              <a:gdLst/>
              <a:ahLst/>
              <a:cxnLst/>
              <a:rect l="l" t="t" r="r" b="b"/>
              <a:pathLst>
                <a:path w="136" h="83" extrusionOk="0">
                  <a:moveTo>
                    <a:pt x="109" y="1"/>
                  </a:moveTo>
                  <a:cubicBezTo>
                    <a:pt x="55" y="1"/>
                    <a:pt x="0" y="28"/>
                    <a:pt x="0" y="82"/>
                  </a:cubicBezTo>
                  <a:cubicBezTo>
                    <a:pt x="55" y="82"/>
                    <a:pt x="109" y="28"/>
                    <a:pt x="136" y="1"/>
                  </a:cubicBezTo>
                  <a:close/>
                </a:path>
              </a:pathLst>
            </a:custGeom>
            <a:solidFill>
              <a:srgbClr val="A5A6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09" name="Google Shape;5109;p43"/>
          <p:cNvGrpSpPr/>
          <p:nvPr/>
        </p:nvGrpSpPr>
        <p:grpSpPr>
          <a:xfrm>
            <a:off x="2356142" y="1816533"/>
            <a:ext cx="1075087" cy="458032"/>
            <a:chOff x="698670" y="719510"/>
            <a:chExt cx="949037" cy="404329"/>
          </a:xfrm>
          <a:solidFill>
            <a:srgbClr val="FECAD3"/>
          </a:solidFill>
        </p:grpSpPr>
        <p:sp>
          <p:nvSpPr>
            <p:cNvPr id="5110" name="Google Shape;5110;p43"/>
            <p:cNvSpPr/>
            <p:nvPr/>
          </p:nvSpPr>
          <p:spPr>
            <a:xfrm>
              <a:off x="704269" y="746139"/>
              <a:ext cx="941700" cy="377700"/>
            </a:xfrm>
            <a:prstGeom prst="wedgeRectCallout">
              <a:avLst>
                <a:gd name="adj1" fmla="val 6224"/>
                <a:gd name="adj2" fmla="val 84734"/>
              </a:avLst>
            </a:prstGeom>
            <a:grpFill/>
            <a:ln>
              <a:solidFill>
                <a:srgbClr val="FECAD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5111" name="Google Shape;5111;p43"/>
            <p:cNvSpPr txBox="1"/>
            <p:nvPr/>
          </p:nvSpPr>
          <p:spPr>
            <a:xfrm>
              <a:off x="698670" y="719510"/>
              <a:ext cx="949037" cy="404119"/>
            </a:xfrm>
            <a:prstGeom prst="rect">
              <a:avLst/>
            </a:prstGeom>
            <a:grpFill/>
            <a:ln>
              <a:solidFill>
                <a:srgbClr val="FECAD3"/>
              </a:solidFill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 dirty="0">
                  <a:solidFill>
                    <a:schemeClr val="tx1"/>
                  </a:solidFill>
                  <a:latin typeface="+mn-lt"/>
                  <a:ea typeface="Roboto"/>
                  <a:cs typeface="Roboto"/>
                  <a:sym typeface="Roboto"/>
                </a:rPr>
                <a:t>Nota importante</a:t>
              </a:r>
              <a:endParaRPr sz="800" dirty="0">
                <a:solidFill>
                  <a:schemeClr val="tx1"/>
                </a:solidFill>
                <a:latin typeface="+mn-lt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120" name="Google Shape;5109;p43">
            <a:extLst>
              <a:ext uri="{FF2B5EF4-FFF2-40B4-BE49-F238E27FC236}">
                <a16:creationId xmlns:a16="http://schemas.microsoft.com/office/drawing/2014/main" id="{819F4F35-4E25-4D2C-A7A7-C451A1313155}"/>
              </a:ext>
            </a:extLst>
          </p:cNvPr>
          <p:cNvGrpSpPr/>
          <p:nvPr/>
        </p:nvGrpSpPr>
        <p:grpSpPr>
          <a:xfrm>
            <a:off x="5479733" y="1877504"/>
            <a:ext cx="1075087" cy="458032"/>
            <a:chOff x="698670" y="719510"/>
            <a:chExt cx="949037" cy="404329"/>
          </a:xfrm>
          <a:solidFill>
            <a:srgbClr val="FECAD3"/>
          </a:solidFill>
        </p:grpSpPr>
        <p:sp>
          <p:nvSpPr>
            <p:cNvPr id="5121" name="Google Shape;5110;p43">
              <a:extLst>
                <a:ext uri="{FF2B5EF4-FFF2-40B4-BE49-F238E27FC236}">
                  <a16:creationId xmlns:a16="http://schemas.microsoft.com/office/drawing/2014/main" id="{C54EE2DD-424D-493F-8805-EF158BFC605B}"/>
                </a:ext>
              </a:extLst>
            </p:cNvPr>
            <p:cNvSpPr/>
            <p:nvPr/>
          </p:nvSpPr>
          <p:spPr>
            <a:xfrm>
              <a:off x="704269" y="746139"/>
              <a:ext cx="941700" cy="377700"/>
            </a:xfrm>
            <a:prstGeom prst="wedgeRectCallout">
              <a:avLst>
                <a:gd name="adj1" fmla="val 6224"/>
                <a:gd name="adj2" fmla="val 84734"/>
              </a:avLst>
            </a:prstGeom>
            <a:grpFill/>
            <a:ln>
              <a:solidFill>
                <a:srgbClr val="FECAD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5122" name="Google Shape;5111;p43">
              <a:extLst>
                <a:ext uri="{FF2B5EF4-FFF2-40B4-BE49-F238E27FC236}">
                  <a16:creationId xmlns:a16="http://schemas.microsoft.com/office/drawing/2014/main" id="{98D3EDEC-9802-41A0-A1D1-1485619F41B3}"/>
                </a:ext>
              </a:extLst>
            </p:cNvPr>
            <p:cNvSpPr txBox="1"/>
            <p:nvPr/>
          </p:nvSpPr>
          <p:spPr>
            <a:xfrm>
              <a:off x="698670" y="719510"/>
              <a:ext cx="949037" cy="404119"/>
            </a:xfrm>
            <a:prstGeom prst="rect">
              <a:avLst/>
            </a:prstGeom>
            <a:grpFill/>
            <a:ln>
              <a:solidFill>
                <a:srgbClr val="FECAD3"/>
              </a:solidFill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 dirty="0">
                  <a:solidFill>
                    <a:schemeClr val="tx1"/>
                  </a:solidFill>
                  <a:latin typeface="+mn-lt"/>
                  <a:ea typeface="Roboto"/>
                  <a:cs typeface="Roboto"/>
                  <a:sym typeface="Roboto"/>
                </a:rPr>
                <a:t>Nota importante</a:t>
              </a:r>
              <a:endParaRPr sz="800" dirty="0">
                <a:solidFill>
                  <a:schemeClr val="tx1"/>
                </a:solidFill>
                <a:latin typeface="+mn-lt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123" name="Google Shape;5109;p43">
            <a:extLst>
              <a:ext uri="{FF2B5EF4-FFF2-40B4-BE49-F238E27FC236}">
                <a16:creationId xmlns:a16="http://schemas.microsoft.com/office/drawing/2014/main" id="{10DA41D9-A40D-4F6C-8528-6EE9A2248D8C}"/>
              </a:ext>
            </a:extLst>
          </p:cNvPr>
          <p:cNvGrpSpPr/>
          <p:nvPr/>
        </p:nvGrpSpPr>
        <p:grpSpPr>
          <a:xfrm>
            <a:off x="4034456" y="3153497"/>
            <a:ext cx="1075087" cy="458032"/>
            <a:chOff x="698670" y="719510"/>
            <a:chExt cx="949037" cy="404329"/>
          </a:xfrm>
          <a:solidFill>
            <a:srgbClr val="FECAD3"/>
          </a:solidFill>
        </p:grpSpPr>
        <p:sp>
          <p:nvSpPr>
            <p:cNvPr id="5124" name="Google Shape;5110;p43">
              <a:extLst>
                <a:ext uri="{FF2B5EF4-FFF2-40B4-BE49-F238E27FC236}">
                  <a16:creationId xmlns:a16="http://schemas.microsoft.com/office/drawing/2014/main" id="{4B1130D7-6F2A-4271-854D-03ECDC6F048A}"/>
                </a:ext>
              </a:extLst>
            </p:cNvPr>
            <p:cNvSpPr/>
            <p:nvPr/>
          </p:nvSpPr>
          <p:spPr>
            <a:xfrm>
              <a:off x="704269" y="746139"/>
              <a:ext cx="941700" cy="377700"/>
            </a:xfrm>
            <a:prstGeom prst="wedgeRectCallout">
              <a:avLst>
                <a:gd name="adj1" fmla="val 6224"/>
                <a:gd name="adj2" fmla="val 84734"/>
              </a:avLst>
            </a:prstGeom>
            <a:grpFill/>
            <a:ln>
              <a:solidFill>
                <a:srgbClr val="FECAD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5125" name="Google Shape;5111;p43">
              <a:extLst>
                <a:ext uri="{FF2B5EF4-FFF2-40B4-BE49-F238E27FC236}">
                  <a16:creationId xmlns:a16="http://schemas.microsoft.com/office/drawing/2014/main" id="{5EF3C106-3C23-42E6-83E4-66C289654D12}"/>
                </a:ext>
              </a:extLst>
            </p:cNvPr>
            <p:cNvSpPr txBox="1"/>
            <p:nvPr/>
          </p:nvSpPr>
          <p:spPr>
            <a:xfrm>
              <a:off x="698670" y="719510"/>
              <a:ext cx="949037" cy="404119"/>
            </a:xfrm>
            <a:prstGeom prst="rect">
              <a:avLst/>
            </a:prstGeom>
            <a:grpFill/>
            <a:ln>
              <a:solidFill>
                <a:srgbClr val="FECAD3"/>
              </a:solidFill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 dirty="0">
                  <a:solidFill>
                    <a:schemeClr val="tx1"/>
                  </a:solidFill>
                  <a:latin typeface="+mn-lt"/>
                  <a:ea typeface="Roboto"/>
                  <a:cs typeface="Roboto"/>
                  <a:sym typeface="Roboto"/>
                </a:rPr>
                <a:t>Nota importante</a:t>
              </a:r>
              <a:endParaRPr sz="800" dirty="0">
                <a:solidFill>
                  <a:schemeClr val="tx1"/>
                </a:solidFill>
                <a:latin typeface="+mn-lt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81212D20-08FD-400F-8A00-E8A60A78E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054" y="334358"/>
            <a:ext cx="2528456" cy="4474783"/>
          </a:xfrm>
          <a:prstGeom prst="rect">
            <a:avLst/>
          </a:prstGeom>
        </p:spPr>
      </p:pic>
      <p:sp>
        <p:nvSpPr>
          <p:cNvPr id="16" name="Google Shape;197;p37">
            <a:extLst>
              <a:ext uri="{FF2B5EF4-FFF2-40B4-BE49-F238E27FC236}">
                <a16:creationId xmlns:a16="http://schemas.microsoft.com/office/drawing/2014/main" id="{B0544919-5D6A-4DC5-8FB9-E9652C495900}"/>
              </a:ext>
            </a:extLst>
          </p:cNvPr>
          <p:cNvSpPr txBox="1">
            <a:spLocks/>
          </p:cNvSpPr>
          <p:nvPr/>
        </p:nvSpPr>
        <p:spPr>
          <a:xfrm>
            <a:off x="3602182" y="1226772"/>
            <a:ext cx="5056908" cy="10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3000"/>
            </a:pPr>
            <a:r>
              <a:rPr lang="en-GB" sz="2400" dirty="0">
                <a:solidFill>
                  <a:schemeClr val="bg1"/>
                </a:solidFill>
                <a:latin typeface="JUST Sans" panose="00000500000000000000" pitchFamily="50" charset="0"/>
              </a:rPr>
              <a:t>TÍTULO</a:t>
            </a:r>
            <a:br>
              <a:rPr lang="en-GB" sz="2400" dirty="0">
                <a:solidFill>
                  <a:schemeClr val="tx1"/>
                </a:solidFill>
                <a:latin typeface="+mj-lt"/>
              </a:rPr>
            </a:br>
            <a:endParaRPr lang="en-GB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Google Shape;199;p37">
            <a:extLst>
              <a:ext uri="{FF2B5EF4-FFF2-40B4-BE49-F238E27FC236}">
                <a16:creationId xmlns:a16="http://schemas.microsoft.com/office/drawing/2014/main" id="{D1EE058D-DB66-4B72-AF42-1E39FAC52CAF}"/>
              </a:ext>
            </a:extLst>
          </p:cNvPr>
          <p:cNvSpPr txBox="1">
            <a:spLocks/>
          </p:cNvSpPr>
          <p:nvPr/>
        </p:nvSpPr>
        <p:spPr>
          <a:xfrm>
            <a:off x="3526636" y="2059132"/>
            <a:ext cx="5132454" cy="13975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PT" dirty="0">
                <a:solidFill>
                  <a:schemeClr val="bg1"/>
                </a:solidFill>
              </a:rPr>
              <a:t>Texto</a:t>
            </a:r>
          </a:p>
        </p:txBody>
      </p:sp>
      <p:grpSp>
        <p:nvGrpSpPr>
          <p:cNvPr id="9" name="Google Shape;5109;p43">
            <a:extLst>
              <a:ext uri="{FF2B5EF4-FFF2-40B4-BE49-F238E27FC236}">
                <a16:creationId xmlns:a16="http://schemas.microsoft.com/office/drawing/2014/main" id="{00ACC97F-F76E-44B1-B7B9-427C7412EDAD}"/>
              </a:ext>
            </a:extLst>
          </p:cNvPr>
          <p:cNvGrpSpPr/>
          <p:nvPr/>
        </p:nvGrpSpPr>
        <p:grpSpPr>
          <a:xfrm>
            <a:off x="363002" y="2528905"/>
            <a:ext cx="1075087" cy="458032"/>
            <a:chOff x="698670" y="719510"/>
            <a:chExt cx="949037" cy="404329"/>
          </a:xfrm>
          <a:solidFill>
            <a:srgbClr val="FECAD3"/>
          </a:solidFill>
        </p:grpSpPr>
        <p:sp>
          <p:nvSpPr>
            <p:cNvPr id="14" name="Google Shape;5110;p43">
              <a:extLst>
                <a:ext uri="{FF2B5EF4-FFF2-40B4-BE49-F238E27FC236}">
                  <a16:creationId xmlns:a16="http://schemas.microsoft.com/office/drawing/2014/main" id="{00EC5510-2686-4271-A31B-F76042A7B772}"/>
                </a:ext>
              </a:extLst>
            </p:cNvPr>
            <p:cNvSpPr/>
            <p:nvPr/>
          </p:nvSpPr>
          <p:spPr>
            <a:xfrm>
              <a:off x="704269" y="746139"/>
              <a:ext cx="941700" cy="377700"/>
            </a:xfrm>
            <a:prstGeom prst="wedgeRectCallout">
              <a:avLst>
                <a:gd name="adj1" fmla="val 6224"/>
                <a:gd name="adj2" fmla="val 84734"/>
              </a:avLst>
            </a:prstGeom>
            <a:grpFill/>
            <a:ln>
              <a:solidFill>
                <a:srgbClr val="FECAD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15" name="Google Shape;5111;p43">
              <a:extLst>
                <a:ext uri="{FF2B5EF4-FFF2-40B4-BE49-F238E27FC236}">
                  <a16:creationId xmlns:a16="http://schemas.microsoft.com/office/drawing/2014/main" id="{AB758D8A-C22C-40A2-91EF-98C8260410F1}"/>
                </a:ext>
              </a:extLst>
            </p:cNvPr>
            <p:cNvSpPr txBox="1"/>
            <p:nvPr/>
          </p:nvSpPr>
          <p:spPr>
            <a:xfrm>
              <a:off x="698670" y="719510"/>
              <a:ext cx="949037" cy="404119"/>
            </a:xfrm>
            <a:prstGeom prst="rect">
              <a:avLst/>
            </a:prstGeom>
            <a:grpFill/>
            <a:ln>
              <a:solidFill>
                <a:srgbClr val="FECAD3"/>
              </a:solidFill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800" dirty="0">
                  <a:solidFill>
                    <a:schemeClr val="tx1"/>
                  </a:solidFill>
                  <a:latin typeface="+mn-lt"/>
                  <a:ea typeface="Roboto"/>
                  <a:cs typeface="Roboto"/>
                  <a:sym typeface="Roboto"/>
                </a:rPr>
                <a:t>Nota importante</a:t>
              </a:r>
              <a:endParaRPr sz="800" dirty="0">
                <a:solidFill>
                  <a:schemeClr val="tx1"/>
                </a:solidFill>
                <a:latin typeface="+mn-lt"/>
                <a:ea typeface="Roboto"/>
                <a:cs typeface="Roboto"/>
                <a:sym typeface="Robo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7381936"/>
      </p:ext>
    </p:extLst>
  </p:cSld>
  <p:clrMapOvr>
    <a:masterClrMapping/>
  </p:clrMapOvr>
</p:sld>
</file>

<file path=ppt/theme/theme1.xml><?xml version="1.0" encoding="utf-8"?>
<a:theme xmlns:a="http://schemas.openxmlformats.org/drawingml/2006/main" name="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770</TotalTime>
  <Words>143</Words>
  <Application>Microsoft Office PowerPoint</Application>
  <PresentationFormat>Apresentação no Ecrã (16:9)</PresentationFormat>
  <Paragraphs>37</Paragraphs>
  <Slides>13</Slides>
  <Notes>10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13</vt:i4>
      </vt:variant>
    </vt:vector>
  </HeadingPairs>
  <TitlesOfParts>
    <vt:vector size="18" baseType="lpstr">
      <vt:lpstr>Arial</vt:lpstr>
      <vt:lpstr>JUST Sans</vt:lpstr>
      <vt:lpstr>Calibri</vt:lpstr>
      <vt:lpstr>Calibri Light</vt:lpstr>
      <vt:lpstr>Modelo de apresentação personalizado</vt:lpstr>
      <vt:lpstr>OBSERVATÓRIO DO ENSINO SUPERIOR PRIVADO</vt:lpstr>
      <vt:lpstr>Texto</vt:lpstr>
      <vt:lpstr>Apresentação do PowerPoint</vt:lpstr>
      <vt:lpstr>DIVISÃO EM 3 COLUNAS</vt:lpstr>
      <vt:lpstr>TÍTULO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9 256 147,158</vt:lpstr>
      <vt:lpstr>OBRIGADO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Here is where your presentation begins</dc:title>
  <dc:creator>Paula Alexandra Carreira Simões</dc:creator>
  <cp:lastModifiedBy>Paula Simões</cp:lastModifiedBy>
  <cp:revision>84</cp:revision>
  <dcterms:modified xsi:type="dcterms:W3CDTF">2026-07-15T11:59:19Z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2960182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S10.0.0</vt:lpwstr>
  </property>
</Properties>
</file>